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669" r:id="rId3"/>
    <p:sldId id="257" r:id="rId4"/>
    <p:sldId id="258" r:id="rId5"/>
    <p:sldId id="259" r:id="rId6"/>
    <p:sldId id="260" r:id="rId7"/>
    <p:sldId id="376" r:id="rId8"/>
    <p:sldId id="671" r:id="rId9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B3D1BF-C0A4-4BA6-96D8-59E53910C66C}" v="52" dt="2020-08-26T23:11:13.5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1"/>
    <p:restoredTop sz="80126" autoAdjust="0"/>
  </p:normalViewPr>
  <p:slideViewPr>
    <p:cSldViewPr>
      <p:cViewPr varScale="1">
        <p:scale>
          <a:sx n="69" d="100"/>
          <a:sy n="69" d="100"/>
        </p:scale>
        <p:origin x="2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D6FDA-96A3-417A-91AF-CD4077FAF0B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04C1-C454-43B9-80AD-EAC4F621C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2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F04C1-C454-43B9-80AD-EAC4F621CE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1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F04C1-C454-43B9-80AD-EAC4F621C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9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9668F-E71C-48CF-9891-B741240D9A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0342" y="3734718"/>
            <a:ext cx="12869715" cy="656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01700" y="4559300"/>
            <a:ext cx="12827000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EB5C4F"/>
                </a:solidFill>
                <a:latin typeface="Akzidenz-Grotesk Pro"/>
                <a:cs typeface="Akzidenz-Grotesk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EB5C4F"/>
                </a:solidFill>
                <a:latin typeface="Akzidenz-Grotesk Pro"/>
                <a:cs typeface="Akzidenz-Grotesk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14630400" y="0"/>
                </a:lnTo>
                <a:lnTo>
                  <a:pt x="14630400" y="8229600"/>
                </a:lnTo>
                <a:close/>
              </a:path>
            </a:pathLst>
          </a:custGeom>
          <a:solidFill>
            <a:srgbClr val="65A3BE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071750" y="317564"/>
            <a:ext cx="296545" cy="1572260"/>
          </a:xfrm>
          <a:custGeom>
            <a:avLst/>
            <a:gdLst/>
            <a:ahLst/>
            <a:cxnLst/>
            <a:rect l="l" t="t" r="r" b="b"/>
            <a:pathLst>
              <a:path w="296544" h="1572260">
                <a:moveTo>
                  <a:pt x="61480" y="978573"/>
                </a:moveTo>
                <a:lnTo>
                  <a:pt x="37141" y="982776"/>
                </a:lnTo>
                <a:lnTo>
                  <a:pt x="17956" y="994771"/>
                </a:lnTo>
                <a:lnTo>
                  <a:pt x="5379" y="1013634"/>
                </a:lnTo>
                <a:lnTo>
                  <a:pt x="863" y="1038440"/>
                </a:lnTo>
                <a:lnTo>
                  <a:pt x="2518" y="1055278"/>
                </a:lnTo>
                <a:lnTo>
                  <a:pt x="7358" y="1070138"/>
                </a:lnTo>
                <a:lnTo>
                  <a:pt x="15195" y="1083691"/>
                </a:lnTo>
                <a:lnTo>
                  <a:pt x="25844" y="1096606"/>
                </a:lnTo>
                <a:lnTo>
                  <a:pt x="6616" y="1098245"/>
                </a:lnTo>
                <a:lnTo>
                  <a:pt x="6616" y="1153947"/>
                </a:lnTo>
                <a:lnTo>
                  <a:pt x="160489" y="1153947"/>
                </a:lnTo>
                <a:lnTo>
                  <a:pt x="188755" y="1146150"/>
                </a:lnTo>
                <a:lnTo>
                  <a:pt x="205867" y="1126161"/>
                </a:lnTo>
                <a:lnTo>
                  <a:pt x="214310" y="1099078"/>
                </a:lnTo>
                <a:lnTo>
                  <a:pt x="214503" y="1096606"/>
                </a:lnTo>
                <a:lnTo>
                  <a:pt x="74968" y="1096606"/>
                </a:lnTo>
                <a:lnTo>
                  <a:pt x="62108" y="1093400"/>
                </a:lnTo>
                <a:lnTo>
                  <a:pt x="52590" y="1085005"/>
                </a:lnTo>
                <a:lnTo>
                  <a:pt x="46682" y="1073257"/>
                </a:lnTo>
                <a:lnTo>
                  <a:pt x="44653" y="1059992"/>
                </a:lnTo>
                <a:lnTo>
                  <a:pt x="46230" y="1050128"/>
                </a:lnTo>
                <a:lnTo>
                  <a:pt x="50804" y="1042987"/>
                </a:lnTo>
                <a:lnTo>
                  <a:pt x="58138" y="1038647"/>
                </a:lnTo>
                <a:lnTo>
                  <a:pt x="67995" y="1037183"/>
                </a:lnTo>
                <a:lnTo>
                  <a:pt x="126707" y="1037183"/>
                </a:lnTo>
                <a:lnTo>
                  <a:pt x="121775" y="1018878"/>
                </a:lnTo>
                <a:lnTo>
                  <a:pt x="100351" y="989998"/>
                </a:lnTo>
                <a:lnTo>
                  <a:pt x="61480" y="978573"/>
                </a:lnTo>
                <a:close/>
              </a:path>
              <a:path w="296544" h="1572260">
                <a:moveTo>
                  <a:pt x="126707" y="1037183"/>
                </a:moveTo>
                <a:lnTo>
                  <a:pt x="67995" y="1037183"/>
                </a:lnTo>
                <a:lnTo>
                  <a:pt x="86567" y="1043073"/>
                </a:lnTo>
                <a:lnTo>
                  <a:pt x="96935" y="1057841"/>
                </a:lnTo>
                <a:lnTo>
                  <a:pt x="101946" y="1077136"/>
                </a:lnTo>
                <a:lnTo>
                  <a:pt x="104444" y="1096606"/>
                </a:lnTo>
                <a:lnTo>
                  <a:pt x="137579" y="1096606"/>
                </a:lnTo>
                <a:lnTo>
                  <a:pt x="132077" y="1057113"/>
                </a:lnTo>
                <a:lnTo>
                  <a:pt x="126707" y="1037183"/>
                </a:lnTo>
                <a:close/>
              </a:path>
              <a:path w="296544" h="1572260">
                <a:moveTo>
                  <a:pt x="187934" y="989368"/>
                </a:moveTo>
                <a:lnTo>
                  <a:pt x="153504" y="1011821"/>
                </a:lnTo>
                <a:lnTo>
                  <a:pt x="163180" y="1022584"/>
                </a:lnTo>
                <a:lnTo>
                  <a:pt x="170103" y="1035243"/>
                </a:lnTo>
                <a:lnTo>
                  <a:pt x="174264" y="1049383"/>
                </a:lnTo>
                <a:lnTo>
                  <a:pt x="175653" y="1064590"/>
                </a:lnTo>
                <a:lnTo>
                  <a:pt x="174935" y="1075197"/>
                </a:lnTo>
                <a:lnTo>
                  <a:pt x="172096" y="1085580"/>
                </a:lnTo>
                <a:lnTo>
                  <a:pt x="166111" y="1093472"/>
                </a:lnTo>
                <a:lnTo>
                  <a:pt x="155956" y="1096606"/>
                </a:lnTo>
                <a:lnTo>
                  <a:pt x="214503" y="1096606"/>
                </a:lnTo>
                <a:lnTo>
                  <a:pt x="216573" y="1070000"/>
                </a:lnTo>
                <a:lnTo>
                  <a:pt x="214916" y="1048291"/>
                </a:lnTo>
                <a:lnTo>
                  <a:pt x="209769" y="1026574"/>
                </a:lnTo>
                <a:lnTo>
                  <a:pt x="200863" y="1006412"/>
                </a:lnTo>
                <a:lnTo>
                  <a:pt x="187934" y="989368"/>
                </a:lnTo>
                <a:close/>
              </a:path>
              <a:path w="296544" h="1572260">
                <a:moveTo>
                  <a:pt x="238252" y="869708"/>
                </a:moveTo>
                <a:lnTo>
                  <a:pt x="6616" y="869708"/>
                </a:lnTo>
                <a:lnTo>
                  <a:pt x="6616" y="927023"/>
                </a:lnTo>
                <a:lnTo>
                  <a:pt x="229247" y="927023"/>
                </a:lnTo>
                <a:lnTo>
                  <a:pt x="242237" y="928693"/>
                </a:lnTo>
                <a:lnTo>
                  <a:pt x="251301" y="933830"/>
                </a:lnTo>
                <a:lnTo>
                  <a:pt x="256611" y="942625"/>
                </a:lnTo>
                <a:lnTo>
                  <a:pt x="258343" y="955268"/>
                </a:lnTo>
                <a:lnTo>
                  <a:pt x="258343" y="960704"/>
                </a:lnTo>
                <a:lnTo>
                  <a:pt x="257505" y="968171"/>
                </a:lnTo>
                <a:lnTo>
                  <a:pt x="255841" y="973569"/>
                </a:lnTo>
                <a:lnTo>
                  <a:pt x="293103" y="973569"/>
                </a:lnTo>
                <a:lnTo>
                  <a:pt x="294660" y="966354"/>
                </a:lnTo>
                <a:lnTo>
                  <a:pt x="295670" y="958151"/>
                </a:lnTo>
                <a:lnTo>
                  <a:pt x="296216" y="949548"/>
                </a:lnTo>
                <a:lnTo>
                  <a:pt x="296379" y="941133"/>
                </a:lnTo>
                <a:lnTo>
                  <a:pt x="293112" y="914205"/>
                </a:lnTo>
                <a:lnTo>
                  <a:pt x="282822" y="891405"/>
                </a:lnTo>
                <a:lnTo>
                  <a:pt x="264779" y="875612"/>
                </a:lnTo>
                <a:lnTo>
                  <a:pt x="238252" y="869708"/>
                </a:lnTo>
                <a:close/>
              </a:path>
              <a:path w="296544" h="1572260">
                <a:moveTo>
                  <a:pt x="211251" y="927023"/>
                </a:moveTo>
                <a:lnTo>
                  <a:pt x="169938" y="927023"/>
                </a:lnTo>
                <a:lnTo>
                  <a:pt x="169938" y="965682"/>
                </a:lnTo>
                <a:lnTo>
                  <a:pt x="211251" y="965682"/>
                </a:lnTo>
                <a:lnTo>
                  <a:pt x="211251" y="927023"/>
                </a:lnTo>
                <a:close/>
              </a:path>
              <a:path w="296544" h="1572260">
                <a:moveTo>
                  <a:pt x="211251" y="845959"/>
                </a:moveTo>
                <a:lnTo>
                  <a:pt x="169113" y="845959"/>
                </a:lnTo>
                <a:lnTo>
                  <a:pt x="169113" y="869708"/>
                </a:lnTo>
                <a:lnTo>
                  <a:pt x="211251" y="869708"/>
                </a:lnTo>
                <a:lnTo>
                  <a:pt x="211251" y="845959"/>
                </a:lnTo>
                <a:close/>
              </a:path>
              <a:path w="296544" h="1572260">
                <a:moveTo>
                  <a:pt x="110972" y="1190917"/>
                </a:moveTo>
                <a:lnTo>
                  <a:pt x="65269" y="1196858"/>
                </a:lnTo>
                <a:lnTo>
                  <a:pt x="30586" y="1214761"/>
                </a:lnTo>
                <a:lnTo>
                  <a:pt x="8568" y="1244741"/>
                </a:lnTo>
                <a:lnTo>
                  <a:pt x="863" y="1286916"/>
                </a:lnTo>
                <a:lnTo>
                  <a:pt x="3335" y="1311685"/>
                </a:lnTo>
                <a:lnTo>
                  <a:pt x="11139" y="1334766"/>
                </a:lnTo>
                <a:lnTo>
                  <a:pt x="24861" y="1354185"/>
                </a:lnTo>
                <a:lnTo>
                  <a:pt x="45085" y="1367967"/>
                </a:lnTo>
                <a:lnTo>
                  <a:pt x="67995" y="1331785"/>
                </a:lnTo>
                <a:lnTo>
                  <a:pt x="57663" y="1325802"/>
                </a:lnTo>
                <a:lnTo>
                  <a:pt x="50088" y="1317290"/>
                </a:lnTo>
                <a:lnTo>
                  <a:pt x="45428" y="1306369"/>
                </a:lnTo>
                <a:lnTo>
                  <a:pt x="43840" y="1293164"/>
                </a:lnTo>
                <a:lnTo>
                  <a:pt x="48095" y="1275664"/>
                </a:lnTo>
                <a:lnTo>
                  <a:pt x="60679" y="1262300"/>
                </a:lnTo>
                <a:lnTo>
                  <a:pt x="81318" y="1253770"/>
                </a:lnTo>
                <a:lnTo>
                  <a:pt x="109740" y="1250772"/>
                </a:lnTo>
                <a:lnTo>
                  <a:pt x="209356" y="1250772"/>
                </a:lnTo>
                <a:lnTo>
                  <a:pt x="209143" y="1249649"/>
                </a:lnTo>
                <a:lnTo>
                  <a:pt x="188717" y="1219225"/>
                </a:lnTo>
                <a:lnTo>
                  <a:pt x="155710" y="1198545"/>
                </a:lnTo>
                <a:lnTo>
                  <a:pt x="110972" y="1190917"/>
                </a:lnTo>
                <a:close/>
              </a:path>
              <a:path w="296544" h="1572260">
                <a:moveTo>
                  <a:pt x="209356" y="1250772"/>
                </a:moveTo>
                <a:lnTo>
                  <a:pt x="109740" y="1250772"/>
                </a:lnTo>
                <a:lnTo>
                  <a:pt x="137177" y="1252666"/>
                </a:lnTo>
                <a:lnTo>
                  <a:pt x="157641" y="1259390"/>
                </a:lnTo>
                <a:lnTo>
                  <a:pt x="170434" y="1272508"/>
                </a:lnTo>
                <a:lnTo>
                  <a:pt x="174853" y="1293583"/>
                </a:lnTo>
                <a:lnTo>
                  <a:pt x="172485" y="1305707"/>
                </a:lnTo>
                <a:lnTo>
                  <a:pt x="166384" y="1315277"/>
                </a:lnTo>
                <a:lnTo>
                  <a:pt x="158056" y="1322210"/>
                </a:lnTo>
                <a:lnTo>
                  <a:pt x="149009" y="1326426"/>
                </a:lnTo>
                <a:lnTo>
                  <a:pt x="168236" y="1365884"/>
                </a:lnTo>
                <a:lnTo>
                  <a:pt x="189545" y="1353882"/>
                </a:lnTo>
                <a:lnTo>
                  <a:pt x="204476" y="1336008"/>
                </a:lnTo>
                <a:lnTo>
                  <a:pt x="213263" y="1313228"/>
                </a:lnTo>
                <a:lnTo>
                  <a:pt x="216141" y="1286509"/>
                </a:lnTo>
                <a:lnTo>
                  <a:pt x="209356" y="1250772"/>
                </a:lnTo>
                <a:close/>
              </a:path>
              <a:path w="296544" h="1572260">
                <a:moveTo>
                  <a:pt x="126504" y="1441221"/>
                </a:moveTo>
                <a:lnTo>
                  <a:pt x="91732" y="1441221"/>
                </a:lnTo>
                <a:lnTo>
                  <a:pt x="91732" y="1570926"/>
                </a:lnTo>
                <a:lnTo>
                  <a:pt x="97053" y="1571739"/>
                </a:lnTo>
                <a:lnTo>
                  <a:pt x="107721" y="1571739"/>
                </a:lnTo>
                <a:lnTo>
                  <a:pt x="149157" y="1566371"/>
                </a:lnTo>
                <a:lnTo>
                  <a:pt x="183705" y="1550012"/>
                </a:lnTo>
                <a:lnTo>
                  <a:pt x="207365" y="1522275"/>
                </a:lnTo>
                <a:lnTo>
                  <a:pt x="209491" y="1512709"/>
                </a:lnTo>
                <a:lnTo>
                  <a:pt x="126504" y="1512709"/>
                </a:lnTo>
                <a:lnTo>
                  <a:pt x="126504" y="1441221"/>
                </a:lnTo>
                <a:close/>
              </a:path>
              <a:path w="296544" h="1572260">
                <a:moveTo>
                  <a:pt x="108927" y="1380528"/>
                </a:moveTo>
                <a:lnTo>
                  <a:pt x="67562" y="1387028"/>
                </a:lnTo>
                <a:lnTo>
                  <a:pt x="32823" y="1406004"/>
                </a:lnTo>
                <a:lnTo>
                  <a:pt x="8904" y="1436667"/>
                </a:lnTo>
                <a:lnTo>
                  <a:pt x="0" y="1478229"/>
                </a:lnTo>
                <a:lnTo>
                  <a:pt x="1677" y="1503197"/>
                </a:lnTo>
                <a:lnTo>
                  <a:pt x="7240" y="1525998"/>
                </a:lnTo>
                <a:lnTo>
                  <a:pt x="17482" y="1546939"/>
                </a:lnTo>
                <a:lnTo>
                  <a:pt x="33197" y="1566329"/>
                </a:lnTo>
                <a:lnTo>
                  <a:pt x="65544" y="1540141"/>
                </a:lnTo>
                <a:lnTo>
                  <a:pt x="54950" y="1528406"/>
                </a:lnTo>
                <a:lnTo>
                  <a:pt x="47986" y="1516395"/>
                </a:lnTo>
                <a:lnTo>
                  <a:pt x="44167" y="1503379"/>
                </a:lnTo>
                <a:lnTo>
                  <a:pt x="43002" y="1488630"/>
                </a:lnTo>
                <a:lnTo>
                  <a:pt x="46412" y="1468064"/>
                </a:lnTo>
                <a:lnTo>
                  <a:pt x="56156" y="1453229"/>
                </a:lnTo>
                <a:lnTo>
                  <a:pt x="71505" y="1444242"/>
                </a:lnTo>
                <a:lnTo>
                  <a:pt x="91732" y="1441221"/>
                </a:lnTo>
                <a:lnTo>
                  <a:pt x="126504" y="1441221"/>
                </a:lnTo>
                <a:lnTo>
                  <a:pt x="126504" y="1440789"/>
                </a:lnTo>
                <a:lnTo>
                  <a:pt x="208698" y="1440789"/>
                </a:lnTo>
                <a:lnTo>
                  <a:pt x="208308" y="1438585"/>
                </a:lnTo>
                <a:lnTo>
                  <a:pt x="186318" y="1406572"/>
                </a:lnTo>
                <a:lnTo>
                  <a:pt x="152436" y="1387099"/>
                </a:lnTo>
                <a:lnTo>
                  <a:pt x="108927" y="1380528"/>
                </a:lnTo>
                <a:close/>
              </a:path>
              <a:path w="296544" h="1572260">
                <a:moveTo>
                  <a:pt x="208698" y="1440789"/>
                </a:moveTo>
                <a:lnTo>
                  <a:pt x="126504" y="1440789"/>
                </a:lnTo>
                <a:lnTo>
                  <a:pt x="144551" y="1443005"/>
                </a:lnTo>
                <a:lnTo>
                  <a:pt x="160294" y="1449344"/>
                </a:lnTo>
                <a:lnTo>
                  <a:pt x="171429" y="1461286"/>
                </a:lnTo>
                <a:lnTo>
                  <a:pt x="175653" y="1480311"/>
                </a:lnTo>
                <a:lnTo>
                  <a:pt x="171028" y="1496775"/>
                </a:lnTo>
                <a:lnTo>
                  <a:pt x="159223" y="1506645"/>
                </a:lnTo>
                <a:lnTo>
                  <a:pt x="143346" y="1511448"/>
                </a:lnTo>
                <a:lnTo>
                  <a:pt x="126504" y="1512709"/>
                </a:lnTo>
                <a:lnTo>
                  <a:pt x="209491" y="1512709"/>
                </a:lnTo>
                <a:lnTo>
                  <a:pt x="216141" y="1482775"/>
                </a:lnTo>
                <a:lnTo>
                  <a:pt x="208698" y="1440789"/>
                </a:lnTo>
                <a:close/>
              </a:path>
              <a:path w="296544" h="1572260">
                <a:moveTo>
                  <a:pt x="211251" y="117182"/>
                </a:moveTo>
                <a:lnTo>
                  <a:pt x="6616" y="117182"/>
                </a:lnTo>
                <a:lnTo>
                  <a:pt x="6616" y="174510"/>
                </a:lnTo>
                <a:lnTo>
                  <a:pt x="135102" y="174510"/>
                </a:lnTo>
                <a:lnTo>
                  <a:pt x="150663" y="176970"/>
                </a:lnTo>
                <a:lnTo>
                  <a:pt x="162523" y="184184"/>
                </a:lnTo>
                <a:lnTo>
                  <a:pt x="170080" y="195909"/>
                </a:lnTo>
                <a:lnTo>
                  <a:pt x="172732" y="211899"/>
                </a:lnTo>
                <a:lnTo>
                  <a:pt x="170792" y="221712"/>
                </a:lnTo>
                <a:lnTo>
                  <a:pt x="165481" y="228280"/>
                </a:lnTo>
                <a:lnTo>
                  <a:pt x="157559" y="231960"/>
                </a:lnTo>
                <a:lnTo>
                  <a:pt x="147789" y="233108"/>
                </a:lnTo>
                <a:lnTo>
                  <a:pt x="6616" y="233108"/>
                </a:lnTo>
                <a:lnTo>
                  <a:pt x="6616" y="290487"/>
                </a:lnTo>
                <a:lnTo>
                  <a:pt x="159270" y="290487"/>
                </a:lnTo>
                <a:lnTo>
                  <a:pt x="182588" y="287127"/>
                </a:lnTo>
                <a:lnTo>
                  <a:pt x="200391" y="277023"/>
                </a:lnTo>
                <a:lnTo>
                  <a:pt x="211754" y="260135"/>
                </a:lnTo>
                <a:lnTo>
                  <a:pt x="215747" y="236423"/>
                </a:lnTo>
                <a:lnTo>
                  <a:pt x="214277" y="218698"/>
                </a:lnTo>
                <a:lnTo>
                  <a:pt x="209818" y="202990"/>
                </a:lnTo>
                <a:lnTo>
                  <a:pt x="202294" y="188520"/>
                </a:lnTo>
                <a:lnTo>
                  <a:pt x="191630" y="174510"/>
                </a:lnTo>
                <a:lnTo>
                  <a:pt x="211251" y="171195"/>
                </a:lnTo>
                <a:lnTo>
                  <a:pt x="211251" y="117182"/>
                </a:lnTo>
                <a:close/>
              </a:path>
              <a:path w="296544" h="1572260">
                <a:moveTo>
                  <a:pt x="202628" y="319582"/>
                </a:moveTo>
                <a:lnTo>
                  <a:pt x="169595" y="319582"/>
                </a:lnTo>
                <a:lnTo>
                  <a:pt x="169595" y="344906"/>
                </a:lnTo>
                <a:lnTo>
                  <a:pt x="50800" y="344906"/>
                </a:lnTo>
                <a:lnTo>
                  <a:pt x="26243" y="351031"/>
                </a:lnTo>
                <a:lnTo>
                  <a:pt x="10939" y="366506"/>
                </a:lnTo>
                <a:lnTo>
                  <a:pt x="3081" y="386976"/>
                </a:lnTo>
                <a:lnTo>
                  <a:pt x="863" y="408089"/>
                </a:lnTo>
                <a:lnTo>
                  <a:pt x="1712" y="421453"/>
                </a:lnTo>
                <a:lnTo>
                  <a:pt x="3979" y="434263"/>
                </a:lnTo>
                <a:lnTo>
                  <a:pt x="7244" y="445825"/>
                </a:lnTo>
                <a:lnTo>
                  <a:pt x="11087" y="455447"/>
                </a:lnTo>
                <a:lnTo>
                  <a:pt x="49149" y="455447"/>
                </a:lnTo>
                <a:lnTo>
                  <a:pt x="47266" y="451097"/>
                </a:lnTo>
                <a:lnTo>
                  <a:pt x="45118" y="444415"/>
                </a:lnTo>
                <a:lnTo>
                  <a:pt x="43353" y="436493"/>
                </a:lnTo>
                <a:lnTo>
                  <a:pt x="42621" y="428421"/>
                </a:lnTo>
                <a:lnTo>
                  <a:pt x="44960" y="415041"/>
                </a:lnTo>
                <a:lnTo>
                  <a:pt x="51519" y="407076"/>
                </a:lnTo>
                <a:lnTo>
                  <a:pt x="61603" y="403240"/>
                </a:lnTo>
                <a:lnTo>
                  <a:pt x="74523" y="402247"/>
                </a:lnTo>
                <a:lnTo>
                  <a:pt x="260807" y="402247"/>
                </a:lnTo>
                <a:lnTo>
                  <a:pt x="260807" y="370243"/>
                </a:lnTo>
                <a:lnTo>
                  <a:pt x="241279" y="363257"/>
                </a:lnTo>
                <a:lnTo>
                  <a:pt x="224497" y="353004"/>
                </a:lnTo>
                <a:lnTo>
                  <a:pt x="211326" y="338705"/>
                </a:lnTo>
                <a:lnTo>
                  <a:pt x="202628" y="319582"/>
                </a:lnTo>
                <a:close/>
              </a:path>
              <a:path w="296544" h="1572260">
                <a:moveTo>
                  <a:pt x="211251" y="402247"/>
                </a:moveTo>
                <a:lnTo>
                  <a:pt x="170395" y="402247"/>
                </a:lnTo>
                <a:lnTo>
                  <a:pt x="170395" y="447992"/>
                </a:lnTo>
                <a:lnTo>
                  <a:pt x="211251" y="447992"/>
                </a:lnTo>
                <a:lnTo>
                  <a:pt x="211251" y="402247"/>
                </a:lnTo>
                <a:close/>
              </a:path>
              <a:path w="296544" h="1572260">
                <a:moveTo>
                  <a:pt x="278422" y="0"/>
                </a:moveTo>
                <a:lnTo>
                  <a:pt x="6616" y="0"/>
                </a:lnTo>
                <a:lnTo>
                  <a:pt x="6616" y="65214"/>
                </a:lnTo>
                <a:lnTo>
                  <a:pt x="278422" y="65214"/>
                </a:lnTo>
                <a:lnTo>
                  <a:pt x="278422" y="0"/>
                </a:lnTo>
                <a:close/>
              </a:path>
              <a:path w="296544" h="1572260">
                <a:moveTo>
                  <a:pt x="211251" y="707961"/>
                </a:moveTo>
                <a:lnTo>
                  <a:pt x="6616" y="707961"/>
                </a:lnTo>
                <a:lnTo>
                  <a:pt x="6616" y="765327"/>
                </a:lnTo>
                <a:lnTo>
                  <a:pt x="120802" y="765327"/>
                </a:lnTo>
                <a:lnTo>
                  <a:pt x="138052" y="768445"/>
                </a:lnTo>
                <a:lnTo>
                  <a:pt x="151660" y="777173"/>
                </a:lnTo>
                <a:lnTo>
                  <a:pt x="160585" y="790573"/>
                </a:lnTo>
                <a:lnTo>
                  <a:pt x="163791" y="807707"/>
                </a:lnTo>
                <a:lnTo>
                  <a:pt x="163791" y="813117"/>
                </a:lnTo>
                <a:lnTo>
                  <a:pt x="162953" y="818121"/>
                </a:lnTo>
                <a:lnTo>
                  <a:pt x="160883" y="824344"/>
                </a:lnTo>
                <a:lnTo>
                  <a:pt x="215328" y="824344"/>
                </a:lnTo>
                <a:lnTo>
                  <a:pt x="215700" y="821435"/>
                </a:lnTo>
                <a:lnTo>
                  <a:pt x="215747" y="818121"/>
                </a:lnTo>
                <a:lnTo>
                  <a:pt x="213197" y="801141"/>
                </a:lnTo>
                <a:lnTo>
                  <a:pt x="206082" y="786114"/>
                </a:lnTo>
                <a:lnTo>
                  <a:pt x="195205" y="773587"/>
                </a:lnTo>
                <a:lnTo>
                  <a:pt x="181368" y="764108"/>
                </a:lnTo>
                <a:lnTo>
                  <a:pt x="211251" y="761618"/>
                </a:lnTo>
                <a:lnTo>
                  <a:pt x="211251" y="707961"/>
                </a:lnTo>
                <a:close/>
              </a:path>
              <a:path w="296544" h="1572260">
                <a:moveTo>
                  <a:pt x="126504" y="535647"/>
                </a:moveTo>
                <a:lnTo>
                  <a:pt x="91732" y="535647"/>
                </a:lnTo>
                <a:lnTo>
                  <a:pt x="91732" y="665289"/>
                </a:lnTo>
                <a:lnTo>
                  <a:pt x="97053" y="666114"/>
                </a:lnTo>
                <a:lnTo>
                  <a:pt x="107721" y="666114"/>
                </a:lnTo>
                <a:lnTo>
                  <a:pt x="149188" y="660742"/>
                </a:lnTo>
                <a:lnTo>
                  <a:pt x="183705" y="644418"/>
                </a:lnTo>
                <a:lnTo>
                  <a:pt x="207365" y="616699"/>
                </a:lnTo>
                <a:lnTo>
                  <a:pt x="209493" y="607123"/>
                </a:lnTo>
                <a:lnTo>
                  <a:pt x="126504" y="607123"/>
                </a:lnTo>
                <a:lnTo>
                  <a:pt x="126504" y="535647"/>
                </a:lnTo>
                <a:close/>
              </a:path>
              <a:path w="296544" h="1572260">
                <a:moveTo>
                  <a:pt x="108927" y="474967"/>
                </a:moveTo>
                <a:lnTo>
                  <a:pt x="67562" y="481464"/>
                </a:lnTo>
                <a:lnTo>
                  <a:pt x="32823" y="500437"/>
                </a:lnTo>
                <a:lnTo>
                  <a:pt x="8904" y="531106"/>
                </a:lnTo>
                <a:lnTo>
                  <a:pt x="0" y="572693"/>
                </a:lnTo>
                <a:lnTo>
                  <a:pt x="1677" y="597636"/>
                </a:lnTo>
                <a:lnTo>
                  <a:pt x="7240" y="620428"/>
                </a:lnTo>
                <a:lnTo>
                  <a:pt x="17482" y="641364"/>
                </a:lnTo>
                <a:lnTo>
                  <a:pt x="33197" y="660742"/>
                </a:lnTo>
                <a:lnTo>
                  <a:pt x="65544" y="634555"/>
                </a:lnTo>
                <a:lnTo>
                  <a:pt x="54950" y="622820"/>
                </a:lnTo>
                <a:lnTo>
                  <a:pt x="47986" y="610809"/>
                </a:lnTo>
                <a:lnTo>
                  <a:pt x="44167" y="597793"/>
                </a:lnTo>
                <a:lnTo>
                  <a:pt x="43002" y="583044"/>
                </a:lnTo>
                <a:lnTo>
                  <a:pt x="46412" y="562479"/>
                </a:lnTo>
                <a:lnTo>
                  <a:pt x="56156" y="547649"/>
                </a:lnTo>
                <a:lnTo>
                  <a:pt x="71505" y="538667"/>
                </a:lnTo>
                <a:lnTo>
                  <a:pt x="91732" y="535647"/>
                </a:lnTo>
                <a:lnTo>
                  <a:pt x="126504" y="535647"/>
                </a:lnTo>
                <a:lnTo>
                  <a:pt x="126504" y="535228"/>
                </a:lnTo>
                <a:lnTo>
                  <a:pt x="208701" y="535228"/>
                </a:lnTo>
                <a:lnTo>
                  <a:pt x="208308" y="533008"/>
                </a:lnTo>
                <a:lnTo>
                  <a:pt x="186318" y="501000"/>
                </a:lnTo>
                <a:lnTo>
                  <a:pt x="152436" y="481534"/>
                </a:lnTo>
                <a:lnTo>
                  <a:pt x="108927" y="474967"/>
                </a:lnTo>
                <a:close/>
              </a:path>
              <a:path w="296544" h="1572260">
                <a:moveTo>
                  <a:pt x="208701" y="535228"/>
                </a:moveTo>
                <a:lnTo>
                  <a:pt x="126504" y="535228"/>
                </a:lnTo>
                <a:lnTo>
                  <a:pt x="144551" y="537435"/>
                </a:lnTo>
                <a:lnTo>
                  <a:pt x="160294" y="543756"/>
                </a:lnTo>
                <a:lnTo>
                  <a:pt x="171429" y="555688"/>
                </a:lnTo>
                <a:lnTo>
                  <a:pt x="175653" y="574725"/>
                </a:lnTo>
                <a:lnTo>
                  <a:pt x="171028" y="591184"/>
                </a:lnTo>
                <a:lnTo>
                  <a:pt x="159223" y="601054"/>
                </a:lnTo>
                <a:lnTo>
                  <a:pt x="143346" y="605860"/>
                </a:lnTo>
                <a:lnTo>
                  <a:pt x="126504" y="607123"/>
                </a:lnTo>
                <a:lnTo>
                  <a:pt x="209493" y="607123"/>
                </a:lnTo>
                <a:lnTo>
                  <a:pt x="216141" y="577202"/>
                </a:lnTo>
                <a:lnTo>
                  <a:pt x="208701" y="535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221455" y="1909909"/>
            <a:ext cx="69700" cy="70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EB5C4F"/>
                </a:solidFill>
                <a:latin typeface="Akzidenz-Grotesk Pro"/>
                <a:cs typeface="Akzidenz-Grotesk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Bleed light photo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4630400" cy="8229600"/>
          </a:xfrm>
          <a:solidFill>
            <a:schemeClr val="accent1"/>
          </a:solidFill>
        </p:spPr>
        <p:txBody>
          <a:bodyPr/>
          <a:lstStyle>
            <a:lvl1pPr marL="0" marR="0" indent="0" algn="l" defTabSz="109728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/>
              <a:t>Click icon to add full bleed light photo</a:t>
            </a:r>
            <a:br>
              <a:rPr lang="en-US"/>
            </a:br>
            <a:r>
              <a:rPr lang="en-US"/>
              <a:t>16x9”</a:t>
            </a:r>
            <a:br>
              <a:rPr lang="en-US"/>
            </a:br>
            <a:r>
              <a:rPr lang="en-US"/>
              <a:t>To adjust photo within placeholder:</a:t>
            </a:r>
            <a:br>
              <a:rPr lang="en-US"/>
            </a:br>
            <a:r>
              <a:rPr lang="en-US"/>
              <a:t>Click Drawing Tools/Format/Crop</a:t>
            </a:r>
            <a:br>
              <a:rPr lang="en-US"/>
            </a:br>
            <a:r>
              <a:rPr lang="en-US"/>
              <a:t>then click Arrange/Send to Back to unhide logo </a:t>
            </a:r>
          </a:p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4067315" y="313095"/>
            <a:ext cx="303254" cy="1675487"/>
            <a:chOff x="14067315" y="313095"/>
            <a:chExt cx="303254" cy="1675487"/>
          </a:xfrm>
          <a:solidFill>
            <a:schemeClr val="tx1"/>
          </a:solidFill>
        </p:grpSpPr>
        <p:sp>
          <p:nvSpPr>
            <p:cNvPr id="14" name="Freeform 5"/>
            <p:cNvSpPr>
              <a:spLocks noEditPoints="1"/>
            </p:cNvSpPr>
            <p:nvPr userDrawn="1"/>
          </p:nvSpPr>
          <p:spPr bwMode="auto">
            <a:xfrm rot="5400000">
              <a:off x="13427142" y="953268"/>
              <a:ext cx="1583600" cy="303254"/>
            </a:xfrm>
            <a:custGeom>
              <a:avLst/>
              <a:gdLst>
                <a:gd name="T0" fmla="*/ 1559 w 5159"/>
                <a:gd name="T1" fmla="*/ 625 h 988"/>
                <a:gd name="T2" fmla="*/ 2169 w 5159"/>
                <a:gd name="T3" fmla="*/ 877 h 988"/>
                <a:gd name="T4" fmla="*/ 1914 w 5159"/>
                <a:gd name="T5" fmla="*/ 845 h 988"/>
                <a:gd name="T6" fmla="*/ 2184 w 5159"/>
                <a:gd name="T7" fmla="*/ 682 h 988"/>
                <a:gd name="T8" fmla="*/ 1894 w 5159"/>
                <a:gd name="T9" fmla="*/ 268 h 988"/>
                <a:gd name="T10" fmla="*/ 1886 w 5159"/>
                <a:gd name="T11" fmla="*/ 403 h 988"/>
                <a:gd name="T12" fmla="*/ 1757 w 5159"/>
                <a:gd name="T13" fmla="*/ 567 h 988"/>
                <a:gd name="T14" fmla="*/ 2500 w 5159"/>
                <a:gd name="T15" fmla="*/ 284 h 988"/>
                <a:gd name="T16" fmla="*/ 2324 w 5159"/>
                <a:gd name="T17" fmla="*/ 966 h 988"/>
                <a:gd name="T18" fmla="*/ 2512 w 5159"/>
                <a:gd name="T19" fmla="*/ 586 h 988"/>
                <a:gd name="T20" fmla="*/ 2706 w 5159"/>
                <a:gd name="T21" fmla="*/ 452 h 988"/>
                <a:gd name="T22" fmla="*/ 2685 w 5159"/>
                <a:gd name="T23" fmla="*/ 269 h 988"/>
                <a:gd name="T24" fmla="*/ 0 w 5159"/>
                <a:gd name="T25" fmla="*/ 966 h 988"/>
                <a:gd name="T26" fmla="*/ 214 w 5159"/>
                <a:gd name="T27" fmla="*/ 60 h 988"/>
                <a:gd name="T28" fmla="*/ 0 w 5159"/>
                <a:gd name="T29" fmla="*/ 966 h 988"/>
                <a:gd name="T30" fmla="*/ 1320 w 5159"/>
                <a:gd name="T31" fmla="*/ 420 h 988"/>
                <a:gd name="T32" fmla="*/ 1470 w 5159"/>
                <a:gd name="T33" fmla="*/ 284 h 988"/>
                <a:gd name="T34" fmla="*/ 1320 w 5159"/>
                <a:gd name="T35" fmla="*/ 119 h 988"/>
                <a:gd name="T36" fmla="*/ 1049 w 5159"/>
                <a:gd name="T37" fmla="*/ 313 h 988"/>
                <a:gd name="T38" fmla="*/ 1132 w 5159"/>
                <a:gd name="T39" fmla="*/ 423 h 988"/>
                <a:gd name="T40" fmla="*/ 1339 w 5159"/>
                <a:gd name="T41" fmla="*/ 985 h 988"/>
                <a:gd name="T42" fmla="*/ 1495 w 5159"/>
                <a:gd name="T43" fmla="*/ 824 h 988"/>
                <a:gd name="T44" fmla="*/ 1320 w 5159"/>
                <a:gd name="T45" fmla="*/ 740 h 988"/>
                <a:gd name="T46" fmla="*/ 572 w 5159"/>
                <a:gd name="T47" fmla="*/ 349 h 988"/>
                <a:gd name="T48" fmla="*/ 384 w 5159"/>
                <a:gd name="T49" fmla="*/ 284 h 988"/>
                <a:gd name="T50" fmla="*/ 572 w 5159"/>
                <a:gd name="T51" fmla="*/ 966 h 988"/>
                <a:gd name="T52" fmla="*/ 695 w 5159"/>
                <a:gd name="T53" fmla="*/ 412 h 988"/>
                <a:gd name="T54" fmla="*/ 765 w 5159"/>
                <a:gd name="T55" fmla="*/ 966 h 988"/>
                <a:gd name="T56" fmla="*/ 953 w 5159"/>
                <a:gd name="T57" fmla="*/ 457 h 988"/>
                <a:gd name="T58" fmla="*/ 4867 w 5159"/>
                <a:gd name="T59" fmla="*/ 268 h 988"/>
                <a:gd name="T60" fmla="*/ 4852 w 5159"/>
                <a:gd name="T61" fmla="*/ 988 h 988"/>
                <a:gd name="T62" fmla="*/ 5055 w 5159"/>
                <a:gd name="T63" fmla="*/ 770 h 988"/>
                <a:gd name="T64" fmla="*/ 4731 w 5159"/>
                <a:gd name="T65" fmla="*/ 682 h 988"/>
                <a:gd name="T66" fmla="*/ 5159 w 5159"/>
                <a:gd name="T67" fmla="*/ 629 h 988"/>
                <a:gd name="T68" fmla="*/ 4729 w 5159"/>
                <a:gd name="T69" fmla="*/ 567 h 988"/>
                <a:gd name="T70" fmla="*/ 4965 w 5159"/>
                <a:gd name="T71" fmla="*/ 567 h 988"/>
                <a:gd name="T72" fmla="*/ 4245 w 5159"/>
                <a:gd name="T73" fmla="*/ 842 h 988"/>
                <a:gd name="T74" fmla="*/ 4246 w 5159"/>
                <a:gd name="T75" fmla="*/ 405 h 988"/>
                <a:gd name="T76" fmla="*/ 4483 w 5159"/>
                <a:gd name="T77" fmla="*/ 427 h 988"/>
                <a:gd name="T78" fmla="*/ 3909 w 5159"/>
                <a:gd name="T79" fmla="*/ 618 h 988"/>
                <a:gd name="T80" fmla="*/ 4490 w 5159"/>
                <a:gd name="T81" fmla="*/ 838 h 988"/>
                <a:gd name="T82" fmla="*/ 4245 w 5159"/>
                <a:gd name="T83" fmla="*/ 842 h 988"/>
                <a:gd name="T84" fmla="*/ 2855 w 5159"/>
                <a:gd name="T85" fmla="*/ 284 h 988"/>
                <a:gd name="T86" fmla="*/ 2777 w 5159"/>
                <a:gd name="T87" fmla="*/ 424 h 988"/>
                <a:gd name="T88" fmla="*/ 2855 w 5159"/>
                <a:gd name="T89" fmla="*/ 966 h 988"/>
                <a:gd name="T90" fmla="*/ 3043 w 5159"/>
                <a:gd name="T91" fmla="*/ 422 h 988"/>
                <a:gd name="T92" fmla="*/ 3170 w 5159"/>
                <a:gd name="T93" fmla="*/ 284 h 988"/>
                <a:gd name="T94" fmla="*/ 3043 w 5159"/>
                <a:gd name="T95" fmla="*/ 224 h 988"/>
                <a:gd name="T96" fmla="*/ 3196 w 5159"/>
                <a:gd name="T97" fmla="*/ 135 h 988"/>
                <a:gd name="T98" fmla="*/ 3089 w 5159"/>
                <a:gd name="T99" fmla="*/ 0 h 988"/>
                <a:gd name="T100" fmla="*/ 3512 w 5159"/>
                <a:gd name="T101" fmla="*/ 266 h 988"/>
                <a:gd name="T102" fmla="*/ 3321 w 5159"/>
                <a:gd name="T103" fmla="*/ 476 h 988"/>
                <a:gd name="T104" fmla="*/ 3599 w 5159"/>
                <a:gd name="T105" fmla="*/ 468 h 988"/>
                <a:gd name="T106" fmla="*/ 3212 w 5159"/>
                <a:gd name="T107" fmla="*/ 783 h 988"/>
                <a:gd name="T108" fmla="*/ 3599 w 5159"/>
                <a:gd name="T109" fmla="*/ 902 h 988"/>
                <a:gd name="T110" fmla="*/ 3788 w 5159"/>
                <a:gd name="T111" fmla="*/ 966 h 988"/>
                <a:gd name="T112" fmla="*/ 3512 w 5159"/>
                <a:gd name="T113" fmla="*/ 266 h 988"/>
                <a:gd name="T114" fmla="*/ 3479 w 5159"/>
                <a:gd name="T115" fmla="*/ 839 h 988"/>
                <a:gd name="T116" fmla="*/ 3599 w 5159"/>
                <a:gd name="T117" fmla="*/ 64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59" h="988">
                  <a:moveTo>
                    <a:pt x="1894" y="268"/>
                  </a:moveTo>
                  <a:cubicBezTo>
                    <a:pt x="1675" y="268"/>
                    <a:pt x="1559" y="414"/>
                    <a:pt x="1559" y="625"/>
                  </a:cubicBezTo>
                  <a:cubicBezTo>
                    <a:pt x="1559" y="817"/>
                    <a:pt x="1675" y="988"/>
                    <a:pt x="1880" y="988"/>
                  </a:cubicBezTo>
                  <a:cubicBezTo>
                    <a:pt x="1994" y="988"/>
                    <a:pt x="2087" y="961"/>
                    <a:pt x="2169" y="877"/>
                  </a:cubicBezTo>
                  <a:cubicBezTo>
                    <a:pt x="2083" y="770"/>
                    <a:pt x="2083" y="770"/>
                    <a:pt x="2083" y="770"/>
                  </a:cubicBezTo>
                  <a:cubicBezTo>
                    <a:pt x="2031" y="826"/>
                    <a:pt x="1983" y="845"/>
                    <a:pt x="1914" y="845"/>
                  </a:cubicBezTo>
                  <a:cubicBezTo>
                    <a:pt x="1811" y="845"/>
                    <a:pt x="1758" y="782"/>
                    <a:pt x="1758" y="682"/>
                  </a:cubicBezTo>
                  <a:cubicBezTo>
                    <a:pt x="2184" y="682"/>
                    <a:pt x="2184" y="682"/>
                    <a:pt x="2184" y="682"/>
                  </a:cubicBezTo>
                  <a:cubicBezTo>
                    <a:pt x="2186" y="665"/>
                    <a:pt x="2186" y="647"/>
                    <a:pt x="2186" y="629"/>
                  </a:cubicBezTo>
                  <a:cubicBezTo>
                    <a:pt x="2186" y="436"/>
                    <a:pt x="2094" y="268"/>
                    <a:pt x="1894" y="268"/>
                  </a:cubicBezTo>
                  <a:moveTo>
                    <a:pt x="1757" y="567"/>
                  </a:moveTo>
                  <a:cubicBezTo>
                    <a:pt x="1759" y="485"/>
                    <a:pt x="1785" y="403"/>
                    <a:pt x="1886" y="403"/>
                  </a:cubicBezTo>
                  <a:cubicBezTo>
                    <a:pt x="1975" y="403"/>
                    <a:pt x="1993" y="494"/>
                    <a:pt x="1993" y="567"/>
                  </a:cubicBezTo>
                  <a:lnTo>
                    <a:pt x="1757" y="567"/>
                  </a:lnTo>
                  <a:close/>
                  <a:moveTo>
                    <a:pt x="2508" y="384"/>
                  </a:moveTo>
                  <a:cubicBezTo>
                    <a:pt x="2500" y="284"/>
                    <a:pt x="2500" y="284"/>
                    <a:pt x="2500" y="284"/>
                  </a:cubicBezTo>
                  <a:cubicBezTo>
                    <a:pt x="2324" y="284"/>
                    <a:pt x="2324" y="284"/>
                    <a:pt x="2324" y="284"/>
                  </a:cubicBezTo>
                  <a:cubicBezTo>
                    <a:pt x="2324" y="966"/>
                    <a:pt x="2324" y="966"/>
                    <a:pt x="2324" y="966"/>
                  </a:cubicBezTo>
                  <a:cubicBezTo>
                    <a:pt x="2512" y="966"/>
                    <a:pt x="2512" y="966"/>
                    <a:pt x="2512" y="966"/>
                  </a:cubicBezTo>
                  <a:cubicBezTo>
                    <a:pt x="2512" y="586"/>
                    <a:pt x="2512" y="586"/>
                    <a:pt x="2512" y="586"/>
                  </a:cubicBezTo>
                  <a:cubicBezTo>
                    <a:pt x="2512" y="502"/>
                    <a:pt x="2569" y="442"/>
                    <a:pt x="2651" y="442"/>
                  </a:cubicBezTo>
                  <a:cubicBezTo>
                    <a:pt x="2669" y="442"/>
                    <a:pt x="2685" y="445"/>
                    <a:pt x="2706" y="452"/>
                  </a:cubicBezTo>
                  <a:cubicBezTo>
                    <a:pt x="2706" y="270"/>
                    <a:pt x="2706" y="270"/>
                    <a:pt x="2706" y="270"/>
                  </a:cubicBezTo>
                  <a:cubicBezTo>
                    <a:pt x="2695" y="269"/>
                    <a:pt x="2696" y="269"/>
                    <a:pt x="2685" y="269"/>
                  </a:cubicBezTo>
                  <a:cubicBezTo>
                    <a:pt x="2607" y="269"/>
                    <a:pt x="2542" y="317"/>
                    <a:pt x="2508" y="384"/>
                  </a:cubicBezTo>
                  <a:moveTo>
                    <a:pt x="0" y="966"/>
                  </a:moveTo>
                  <a:cubicBezTo>
                    <a:pt x="214" y="966"/>
                    <a:pt x="214" y="966"/>
                    <a:pt x="214" y="966"/>
                  </a:cubicBezTo>
                  <a:cubicBezTo>
                    <a:pt x="214" y="60"/>
                    <a:pt x="214" y="60"/>
                    <a:pt x="214" y="60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0" y="966"/>
                  </a:lnTo>
                  <a:close/>
                  <a:moveTo>
                    <a:pt x="1320" y="740"/>
                  </a:moveTo>
                  <a:cubicBezTo>
                    <a:pt x="1320" y="420"/>
                    <a:pt x="1320" y="420"/>
                    <a:pt x="1320" y="420"/>
                  </a:cubicBezTo>
                  <a:cubicBezTo>
                    <a:pt x="1470" y="420"/>
                    <a:pt x="1470" y="420"/>
                    <a:pt x="1470" y="420"/>
                  </a:cubicBezTo>
                  <a:cubicBezTo>
                    <a:pt x="1470" y="284"/>
                    <a:pt x="1470" y="284"/>
                    <a:pt x="1470" y="284"/>
                  </a:cubicBezTo>
                  <a:cubicBezTo>
                    <a:pt x="1320" y="284"/>
                    <a:pt x="1320" y="284"/>
                    <a:pt x="1320" y="284"/>
                  </a:cubicBezTo>
                  <a:cubicBezTo>
                    <a:pt x="1320" y="119"/>
                    <a:pt x="1320" y="119"/>
                    <a:pt x="1320" y="119"/>
                  </a:cubicBezTo>
                  <a:cubicBezTo>
                    <a:pt x="1215" y="119"/>
                    <a:pt x="1215" y="119"/>
                    <a:pt x="1215" y="119"/>
                  </a:cubicBezTo>
                  <a:cubicBezTo>
                    <a:pt x="1190" y="210"/>
                    <a:pt x="1144" y="285"/>
                    <a:pt x="1049" y="313"/>
                  </a:cubicBezTo>
                  <a:cubicBezTo>
                    <a:pt x="1049" y="423"/>
                    <a:pt x="1049" y="423"/>
                    <a:pt x="1049" y="423"/>
                  </a:cubicBezTo>
                  <a:cubicBezTo>
                    <a:pt x="1132" y="423"/>
                    <a:pt x="1132" y="423"/>
                    <a:pt x="1132" y="423"/>
                  </a:cubicBezTo>
                  <a:cubicBezTo>
                    <a:pt x="1132" y="819"/>
                    <a:pt x="1132" y="819"/>
                    <a:pt x="1132" y="819"/>
                  </a:cubicBezTo>
                  <a:cubicBezTo>
                    <a:pt x="1132" y="951"/>
                    <a:pt x="1252" y="985"/>
                    <a:pt x="1339" y="985"/>
                  </a:cubicBezTo>
                  <a:cubicBezTo>
                    <a:pt x="1398" y="985"/>
                    <a:pt x="1458" y="969"/>
                    <a:pt x="1495" y="951"/>
                  </a:cubicBezTo>
                  <a:cubicBezTo>
                    <a:pt x="1495" y="824"/>
                    <a:pt x="1495" y="824"/>
                    <a:pt x="1495" y="824"/>
                  </a:cubicBezTo>
                  <a:cubicBezTo>
                    <a:pt x="1482" y="831"/>
                    <a:pt x="1440" y="846"/>
                    <a:pt x="1406" y="846"/>
                  </a:cubicBezTo>
                  <a:cubicBezTo>
                    <a:pt x="1334" y="846"/>
                    <a:pt x="1320" y="802"/>
                    <a:pt x="1320" y="740"/>
                  </a:cubicBezTo>
                  <a:moveTo>
                    <a:pt x="776" y="269"/>
                  </a:moveTo>
                  <a:cubicBezTo>
                    <a:pt x="693" y="269"/>
                    <a:pt x="634" y="295"/>
                    <a:pt x="572" y="349"/>
                  </a:cubicBezTo>
                  <a:cubicBezTo>
                    <a:pt x="562" y="284"/>
                    <a:pt x="562" y="284"/>
                    <a:pt x="562" y="284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84" y="966"/>
                    <a:pt x="384" y="966"/>
                    <a:pt x="384" y="966"/>
                  </a:cubicBezTo>
                  <a:cubicBezTo>
                    <a:pt x="572" y="966"/>
                    <a:pt x="572" y="966"/>
                    <a:pt x="572" y="966"/>
                  </a:cubicBezTo>
                  <a:cubicBezTo>
                    <a:pt x="572" y="538"/>
                    <a:pt x="572" y="538"/>
                    <a:pt x="572" y="538"/>
                  </a:cubicBezTo>
                  <a:cubicBezTo>
                    <a:pt x="572" y="461"/>
                    <a:pt x="616" y="412"/>
                    <a:pt x="695" y="412"/>
                  </a:cubicBezTo>
                  <a:cubicBezTo>
                    <a:pt x="746" y="412"/>
                    <a:pt x="765" y="449"/>
                    <a:pt x="765" y="496"/>
                  </a:cubicBezTo>
                  <a:cubicBezTo>
                    <a:pt x="765" y="966"/>
                    <a:pt x="765" y="966"/>
                    <a:pt x="765" y="966"/>
                  </a:cubicBezTo>
                  <a:cubicBezTo>
                    <a:pt x="953" y="966"/>
                    <a:pt x="953" y="966"/>
                    <a:pt x="953" y="966"/>
                  </a:cubicBezTo>
                  <a:cubicBezTo>
                    <a:pt x="953" y="457"/>
                    <a:pt x="953" y="457"/>
                    <a:pt x="953" y="457"/>
                  </a:cubicBezTo>
                  <a:cubicBezTo>
                    <a:pt x="953" y="343"/>
                    <a:pt x="895" y="269"/>
                    <a:pt x="776" y="269"/>
                  </a:cubicBezTo>
                  <a:moveTo>
                    <a:pt x="4867" y="268"/>
                  </a:moveTo>
                  <a:cubicBezTo>
                    <a:pt x="4648" y="268"/>
                    <a:pt x="4531" y="414"/>
                    <a:pt x="4531" y="625"/>
                  </a:cubicBezTo>
                  <a:cubicBezTo>
                    <a:pt x="4531" y="817"/>
                    <a:pt x="4648" y="988"/>
                    <a:pt x="4852" y="988"/>
                  </a:cubicBezTo>
                  <a:cubicBezTo>
                    <a:pt x="4967" y="988"/>
                    <a:pt x="5059" y="961"/>
                    <a:pt x="5141" y="877"/>
                  </a:cubicBezTo>
                  <a:cubicBezTo>
                    <a:pt x="5055" y="770"/>
                    <a:pt x="5055" y="770"/>
                    <a:pt x="5055" y="770"/>
                  </a:cubicBezTo>
                  <a:cubicBezTo>
                    <a:pt x="5004" y="826"/>
                    <a:pt x="4956" y="845"/>
                    <a:pt x="4886" y="845"/>
                  </a:cubicBezTo>
                  <a:cubicBezTo>
                    <a:pt x="4784" y="845"/>
                    <a:pt x="4731" y="782"/>
                    <a:pt x="4731" y="682"/>
                  </a:cubicBezTo>
                  <a:cubicBezTo>
                    <a:pt x="5156" y="682"/>
                    <a:pt x="5156" y="682"/>
                    <a:pt x="5156" y="682"/>
                  </a:cubicBezTo>
                  <a:cubicBezTo>
                    <a:pt x="5159" y="665"/>
                    <a:pt x="5159" y="647"/>
                    <a:pt x="5159" y="629"/>
                  </a:cubicBezTo>
                  <a:cubicBezTo>
                    <a:pt x="5159" y="436"/>
                    <a:pt x="5066" y="268"/>
                    <a:pt x="4867" y="268"/>
                  </a:cubicBezTo>
                  <a:moveTo>
                    <a:pt x="4729" y="567"/>
                  </a:moveTo>
                  <a:cubicBezTo>
                    <a:pt x="4732" y="485"/>
                    <a:pt x="4758" y="403"/>
                    <a:pt x="4859" y="403"/>
                  </a:cubicBezTo>
                  <a:cubicBezTo>
                    <a:pt x="4948" y="403"/>
                    <a:pt x="4965" y="494"/>
                    <a:pt x="4965" y="567"/>
                  </a:cubicBezTo>
                  <a:lnTo>
                    <a:pt x="4729" y="567"/>
                  </a:lnTo>
                  <a:close/>
                  <a:moveTo>
                    <a:pt x="4245" y="842"/>
                  </a:moveTo>
                  <a:cubicBezTo>
                    <a:pt x="4160" y="842"/>
                    <a:pt x="4106" y="766"/>
                    <a:pt x="4106" y="622"/>
                  </a:cubicBezTo>
                  <a:cubicBezTo>
                    <a:pt x="4106" y="486"/>
                    <a:pt x="4134" y="405"/>
                    <a:pt x="4246" y="405"/>
                  </a:cubicBezTo>
                  <a:cubicBezTo>
                    <a:pt x="4305" y="405"/>
                    <a:pt x="4341" y="452"/>
                    <a:pt x="4354" y="491"/>
                  </a:cubicBezTo>
                  <a:cubicBezTo>
                    <a:pt x="4483" y="427"/>
                    <a:pt x="4483" y="427"/>
                    <a:pt x="4483" y="427"/>
                  </a:cubicBezTo>
                  <a:cubicBezTo>
                    <a:pt x="4445" y="318"/>
                    <a:pt x="4347" y="268"/>
                    <a:pt x="4223" y="268"/>
                  </a:cubicBezTo>
                  <a:cubicBezTo>
                    <a:pt x="4052" y="268"/>
                    <a:pt x="3909" y="395"/>
                    <a:pt x="3909" y="618"/>
                  </a:cubicBezTo>
                  <a:cubicBezTo>
                    <a:pt x="3909" y="843"/>
                    <a:pt x="4013" y="985"/>
                    <a:pt x="4224" y="985"/>
                  </a:cubicBezTo>
                  <a:cubicBezTo>
                    <a:pt x="4333" y="985"/>
                    <a:pt x="4445" y="943"/>
                    <a:pt x="4490" y="838"/>
                  </a:cubicBezTo>
                  <a:cubicBezTo>
                    <a:pt x="4371" y="762"/>
                    <a:pt x="4371" y="762"/>
                    <a:pt x="4371" y="762"/>
                  </a:cubicBezTo>
                  <a:cubicBezTo>
                    <a:pt x="4351" y="813"/>
                    <a:pt x="4307" y="842"/>
                    <a:pt x="4245" y="842"/>
                  </a:cubicBezTo>
                  <a:moveTo>
                    <a:pt x="2855" y="194"/>
                  </a:moveTo>
                  <a:cubicBezTo>
                    <a:pt x="2855" y="284"/>
                    <a:pt x="2855" y="284"/>
                    <a:pt x="2855" y="284"/>
                  </a:cubicBezTo>
                  <a:cubicBezTo>
                    <a:pt x="2777" y="284"/>
                    <a:pt x="2777" y="284"/>
                    <a:pt x="2777" y="284"/>
                  </a:cubicBezTo>
                  <a:cubicBezTo>
                    <a:pt x="2777" y="424"/>
                    <a:pt x="2777" y="424"/>
                    <a:pt x="2777" y="424"/>
                  </a:cubicBezTo>
                  <a:cubicBezTo>
                    <a:pt x="2855" y="424"/>
                    <a:pt x="2855" y="424"/>
                    <a:pt x="2855" y="424"/>
                  </a:cubicBezTo>
                  <a:cubicBezTo>
                    <a:pt x="2855" y="966"/>
                    <a:pt x="2855" y="966"/>
                    <a:pt x="2855" y="966"/>
                  </a:cubicBezTo>
                  <a:cubicBezTo>
                    <a:pt x="3043" y="966"/>
                    <a:pt x="3043" y="966"/>
                    <a:pt x="3043" y="966"/>
                  </a:cubicBezTo>
                  <a:cubicBezTo>
                    <a:pt x="3043" y="422"/>
                    <a:pt x="3043" y="422"/>
                    <a:pt x="3043" y="422"/>
                  </a:cubicBezTo>
                  <a:cubicBezTo>
                    <a:pt x="3170" y="422"/>
                    <a:pt x="3170" y="422"/>
                    <a:pt x="3170" y="422"/>
                  </a:cubicBezTo>
                  <a:cubicBezTo>
                    <a:pt x="3170" y="284"/>
                    <a:pt x="3170" y="284"/>
                    <a:pt x="3170" y="284"/>
                  </a:cubicBezTo>
                  <a:cubicBezTo>
                    <a:pt x="3043" y="284"/>
                    <a:pt x="3043" y="284"/>
                    <a:pt x="3043" y="284"/>
                  </a:cubicBezTo>
                  <a:cubicBezTo>
                    <a:pt x="3043" y="224"/>
                    <a:pt x="3043" y="224"/>
                    <a:pt x="3043" y="224"/>
                  </a:cubicBezTo>
                  <a:cubicBezTo>
                    <a:pt x="3043" y="157"/>
                    <a:pt x="3071" y="127"/>
                    <a:pt x="3135" y="127"/>
                  </a:cubicBezTo>
                  <a:cubicBezTo>
                    <a:pt x="3153" y="127"/>
                    <a:pt x="3178" y="130"/>
                    <a:pt x="3196" y="135"/>
                  </a:cubicBezTo>
                  <a:cubicBezTo>
                    <a:pt x="3196" y="11"/>
                    <a:pt x="3196" y="11"/>
                    <a:pt x="3196" y="11"/>
                  </a:cubicBezTo>
                  <a:cubicBezTo>
                    <a:pt x="3167" y="3"/>
                    <a:pt x="3125" y="0"/>
                    <a:pt x="3089" y="0"/>
                  </a:cubicBezTo>
                  <a:cubicBezTo>
                    <a:pt x="2966" y="0"/>
                    <a:pt x="2855" y="56"/>
                    <a:pt x="2855" y="194"/>
                  </a:cubicBezTo>
                  <a:moveTo>
                    <a:pt x="3512" y="266"/>
                  </a:moveTo>
                  <a:cubicBezTo>
                    <a:pt x="3419" y="266"/>
                    <a:pt x="3313" y="295"/>
                    <a:pt x="3247" y="362"/>
                  </a:cubicBezTo>
                  <a:cubicBezTo>
                    <a:pt x="3321" y="476"/>
                    <a:pt x="3321" y="476"/>
                    <a:pt x="3321" y="476"/>
                  </a:cubicBezTo>
                  <a:cubicBezTo>
                    <a:pt x="3363" y="427"/>
                    <a:pt x="3426" y="403"/>
                    <a:pt x="3494" y="403"/>
                  </a:cubicBezTo>
                  <a:cubicBezTo>
                    <a:pt x="3538" y="403"/>
                    <a:pt x="3599" y="412"/>
                    <a:pt x="3599" y="468"/>
                  </a:cubicBezTo>
                  <a:cubicBezTo>
                    <a:pt x="3599" y="530"/>
                    <a:pt x="3599" y="530"/>
                    <a:pt x="3599" y="530"/>
                  </a:cubicBezTo>
                  <a:cubicBezTo>
                    <a:pt x="3436" y="553"/>
                    <a:pt x="3212" y="562"/>
                    <a:pt x="3212" y="783"/>
                  </a:cubicBezTo>
                  <a:cubicBezTo>
                    <a:pt x="3212" y="901"/>
                    <a:pt x="3288" y="985"/>
                    <a:pt x="3408" y="985"/>
                  </a:cubicBezTo>
                  <a:cubicBezTo>
                    <a:pt x="3487" y="985"/>
                    <a:pt x="3543" y="955"/>
                    <a:pt x="3599" y="902"/>
                  </a:cubicBezTo>
                  <a:cubicBezTo>
                    <a:pt x="3605" y="966"/>
                    <a:pt x="3605" y="966"/>
                    <a:pt x="3605" y="966"/>
                  </a:cubicBezTo>
                  <a:cubicBezTo>
                    <a:pt x="3788" y="966"/>
                    <a:pt x="3788" y="966"/>
                    <a:pt x="3788" y="966"/>
                  </a:cubicBezTo>
                  <a:cubicBezTo>
                    <a:pt x="3788" y="453"/>
                    <a:pt x="3788" y="453"/>
                    <a:pt x="3788" y="453"/>
                  </a:cubicBezTo>
                  <a:cubicBezTo>
                    <a:pt x="3788" y="299"/>
                    <a:pt x="3636" y="266"/>
                    <a:pt x="3512" y="266"/>
                  </a:cubicBezTo>
                  <a:moveTo>
                    <a:pt x="3599" y="738"/>
                  </a:moveTo>
                  <a:cubicBezTo>
                    <a:pt x="3599" y="802"/>
                    <a:pt x="3538" y="839"/>
                    <a:pt x="3479" y="839"/>
                  </a:cubicBezTo>
                  <a:cubicBezTo>
                    <a:pt x="3430" y="839"/>
                    <a:pt x="3404" y="811"/>
                    <a:pt x="3404" y="762"/>
                  </a:cubicBezTo>
                  <a:cubicBezTo>
                    <a:pt x="3404" y="657"/>
                    <a:pt x="3520" y="650"/>
                    <a:pt x="3599" y="640"/>
                  </a:cubicBezTo>
                  <a:lnTo>
                    <a:pt x="3599" y="7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 rot="5400000">
              <a:off x="14220460" y="1917390"/>
              <a:ext cx="71192" cy="71192"/>
            </a:xfrm>
            <a:custGeom>
              <a:avLst/>
              <a:gdLst>
                <a:gd name="T0" fmla="*/ 162 w 232"/>
                <a:gd name="T1" fmla="*/ 84 h 232"/>
                <a:gd name="T2" fmla="*/ 116 w 232"/>
                <a:gd name="T3" fmla="*/ 43 h 232"/>
                <a:gd name="T4" fmla="*/ 73 w 232"/>
                <a:gd name="T5" fmla="*/ 43 h 232"/>
                <a:gd name="T6" fmla="*/ 73 w 232"/>
                <a:gd name="T7" fmla="*/ 189 h 232"/>
                <a:gd name="T8" fmla="*/ 91 w 232"/>
                <a:gd name="T9" fmla="*/ 189 h 232"/>
                <a:gd name="T10" fmla="*/ 91 w 232"/>
                <a:gd name="T11" fmla="*/ 125 h 232"/>
                <a:gd name="T12" fmla="*/ 115 w 232"/>
                <a:gd name="T13" fmla="*/ 125 h 232"/>
                <a:gd name="T14" fmla="*/ 145 w 232"/>
                <a:gd name="T15" fmla="*/ 189 h 232"/>
                <a:gd name="T16" fmla="*/ 164 w 232"/>
                <a:gd name="T17" fmla="*/ 189 h 232"/>
                <a:gd name="T18" fmla="*/ 133 w 232"/>
                <a:gd name="T19" fmla="*/ 123 h 232"/>
                <a:gd name="T20" fmla="*/ 162 w 232"/>
                <a:gd name="T21" fmla="*/ 84 h 232"/>
                <a:gd name="T22" fmla="*/ 91 w 232"/>
                <a:gd name="T23" fmla="*/ 109 h 232"/>
                <a:gd name="T24" fmla="*/ 91 w 232"/>
                <a:gd name="T25" fmla="*/ 59 h 232"/>
                <a:gd name="T26" fmla="*/ 114 w 232"/>
                <a:gd name="T27" fmla="*/ 59 h 232"/>
                <a:gd name="T28" fmla="*/ 144 w 232"/>
                <a:gd name="T29" fmla="*/ 84 h 232"/>
                <a:gd name="T30" fmla="*/ 116 w 232"/>
                <a:gd name="T31" fmla="*/ 109 h 232"/>
                <a:gd name="T32" fmla="*/ 91 w 232"/>
                <a:gd name="T33" fmla="*/ 109 h 232"/>
                <a:gd name="T34" fmla="*/ 116 w 232"/>
                <a:gd name="T35" fmla="*/ 0 h 232"/>
                <a:gd name="T36" fmla="*/ 0 w 232"/>
                <a:gd name="T37" fmla="*/ 116 h 232"/>
                <a:gd name="T38" fmla="*/ 116 w 232"/>
                <a:gd name="T39" fmla="*/ 232 h 232"/>
                <a:gd name="T40" fmla="*/ 232 w 232"/>
                <a:gd name="T41" fmla="*/ 114 h 232"/>
                <a:gd name="T42" fmla="*/ 116 w 232"/>
                <a:gd name="T43" fmla="*/ 0 h 232"/>
                <a:gd name="T44" fmla="*/ 116 w 232"/>
                <a:gd name="T45" fmla="*/ 222 h 232"/>
                <a:gd name="T46" fmla="*/ 10 w 232"/>
                <a:gd name="T47" fmla="*/ 116 h 232"/>
                <a:gd name="T48" fmla="*/ 116 w 232"/>
                <a:gd name="T49" fmla="*/ 10 h 232"/>
                <a:gd name="T50" fmla="*/ 221 w 232"/>
                <a:gd name="T51" fmla="*/ 116 h 232"/>
                <a:gd name="T52" fmla="*/ 116 w 232"/>
                <a:gd name="T53" fmla="*/ 22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232">
                  <a:moveTo>
                    <a:pt x="162" y="84"/>
                  </a:moveTo>
                  <a:cubicBezTo>
                    <a:pt x="162" y="57"/>
                    <a:pt x="149" y="43"/>
                    <a:pt x="116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45" y="189"/>
                    <a:pt x="145" y="189"/>
                    <a:pt x="145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52" y="119"/>
                    <a:pt x="162" y="105"/>
                    <a:pt x="162" y="84"/>
                  </a:cubicBezTo>
                  <a:moveTo>
                    <a:pt x="91" y="10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37" y="59"/>
                    <a:pt x="144" y="65"/>
                    <a:pt x="144" y="84"/>
                  </a:cubicBezTo>
                  <a:cubicBezTo>
                    <a:pt x="144" y="102"/>
                    <a:pt x="137" y="109"/>
                    <a:pt x="116" y="109"/>
                  </a:cubicBezTo>
                  <a:lnTo>
                    <a:pt x="91" y="109"/>
                  </a:lnTo>
                  <a:close/>
                  <a:moveTo>
                    <a:pt x="116" y="0"/>
                  </a:moveTo>
                  <a:cubicBezTo>
                    <a:pt x="51" y="0"/>
                    <a:pt x="0" y="50"/>
                    <a:pt x="0" y="116"/>
                  </a:cubicBezTo>
                  <a:cubicBezTo>
                    <a:pt x="0" y="181"/>
                    <a:pt x="51" y="232"/>
                    <a:pt x="116" y="232"/>
                  </a:cubicBezTo>
                  <a:cubicBezTo>
                    <a:pt x="181" y="232"/>
                    <a:pt x="232" y="181"/>
                    <a:pt x="232" y="114"/>
                  </a:cubicBezTo>
                  <a:cubicBezTo>
                    <a:pt x="232" y="51"/>
                    <a:pt x="180" y="0"/>
                    <a:pt x="116" y="0"/>
                  </a:cubicBezTo>
                  <a:moveTo>
                    <a:pt x="116" y="222"/>
                  </a:moveTo>
                  <a:cubicBezTo>
                    <a:pt x="57" y="222"/>
                    <a:pt x="10" y="175"/>
                    <a:pt x="10" y="116"/>
                  </a:cubicBezTo>
                  <a:cubicBezTo>
                    <a:pt x="10" y="57"/>
                    <a:pt x="57" y="10"/>
                    <a:pt x="116" y="10"/>
                  </a:cubicBezTo>
                  <a:cubicBezTo>
                    <a:pt x="176" y="10"/>
                    <a:pt x="221" y="57"/>
                    <a:pt x="221" y="116"/>
                  </a:cubicBezTo>
                  <a:cubicBezTo>
                    <a:pt x="221" y="175"/>
                    <a:pt x="174" y="222"/>
                    <a:pt x="116" y="2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983933"/>
            <a:ext cx="4106174" cy="972467"/>
          </a:xfrm>
        </p:spPr>
        <p:txBody>
          <a:bodyPr/>
          <a:lstStyle>
            <a:lvl1pPr>
              <a:defRPr sz="16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Text to accompany full bleed photo (optional)</a:t>
            </a:r>
          </a:p>
        </p:txBody>
      </p:sp>
    </p:spTree>
    <p:extLst>
      <p:ext uri="{BB962C8B-B14F-4D97-AF65-F5344CB8AC3E}">
        <p14:creationId xmlns:p14="http://schemas.microsoft.com/office/powerpoint/2010/main" val="43292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071750" y="317564"/>
            <a:ext cx="296545" cy="1572260"/>
          </a:xfrm>
          <a:custGeom>
            <a:avLst/>
            <a:gdLst/>
            <a:ahLst/>
            <a:cxnLst/>
            <a:rect l="l" t="t" r="r" b="b"/>
            <a:pathLst>
              <a:path w="296544" h="1572260">
                <a:moveTo>
                  <a:pt x="61480" y="978573"/>
                </a:moveTo>
                <a:lnTo>
                  <a:pt x="37141" y="982776"/>
                </a:lnTo>
                <a:lnTo>
                  <a:pt x="17956" y="994771"/>
                </a:lnTo>
                <a:lnTo>
                  <a:pt x="5379" y="1013634"/>
                </a:lnTo>
                <a:lnTo>
                  <a:pt x="863" y="1038440"/>
                </a:lnTo>
                <a:lnTo>
                  <a:pt x="2518" y="1055278"/>
                </a:lnTo>
                <a:lnTo>
                  <a:pt x="7358" y="1070138"/>
                </a:lnTo>
                <a:lnTo>
                  <a:pt x="15195" y="1083691"/>
                </a:lnTo>
                <a:lnTo>
                  <a:pt x="25844" y="1096606"/>
                </a:lnTo>
                <a:lnTo>
                  <a:pt x="6616" y="1098245"/>
                </a:lnTo>
                <a:lnTo>
                  <a:pt x="6616" y="1153947"/>
                </a:lnTo>
                <a:lnTo>
                  <a:pt x="160489" y="1153947"/>
                </a:lnTo>
                <a:lnTo>
                  <a:pt x="188755" y="1146150"/>
                </a:lnTo>
                <a:lnTo>
                  <a:pt x="205867" y="1126161"/>
                </a:lnTo>
                <a:lnTo>
                  <a:pt x="214310" y="1099078"/>
                </a:lnTo>
                <a:lnTo>
                  <a:pt x="214503" y="1096606"/>
                </a:lnTo>
                <a:lnTo>
                  <a:pt x="74968" y="1096606"/>
                </a:lnTo>
                <a:lnTo>
                  <a:pt x="62108" y="1093400"/>
                </a:lnTo>
                <a:lnTo>
                  <a:pt x="52590" y="1085005"/>
                </a:lnTo>
                <a:lnTo>
                  <a:pt x="46682" y="1073257"/>
                </a:lnTo>
                <a:lnTo>
                  <a:pt x="44653" y="1059992"/>
                </a:lnTo>
                <a:lnTo>
                  <a:pt x="46230" y="1050128"/>
                </a:lnTo>
                <a:lnTo>
                  <a:pt x="50804" y="1042987"/>
                </a:lnTo>
                <a:lnTo>
                  <a:pt x="58138" y="1038647"/>
                </a:lnTo>
                <a:lnTo>
                  <a:pt x="67995" y="1037183"/>
                </a:lnTo>
                <a:lnTo>
                  <a:pt x="126707" y="1037183"/>
                </a:lnTo>
                <a:lnTo>
                  <a:pt x="121775" y="1018878"/>
                </a:lnTo>
                <a:lnTo>
                  <a:pt x="100351" y="989998"/>
                </a:lnTo>
                <a:lnTo>
                  <a:pt x="61480" y="978573"/>
                </a:lnTo>
                <a:close/>
              </a:path>
              <a:path w="296544" h="1572260">
                <a:moveTo>
                  <a:pt x="126707" y="1037183"/>
                </a:moveTo>
                <a:lnTo>
                  <a:pt x="67995" y="1037183"/>
                </a:lnTo>
                <a:lnTo>
                  <a:pt x="86567" y="1043073"/>
                </a:lnTo>
                <a:lnTo>
                  <a:pt x="96935" y="1057841"/>
                </a:lnTo>
                <a:lnTo>
                  <a:pt x="101946" y="1077136"/>
                </a:lnTo>
                <a:lnTo>
                  <a:pt x="104444" y="1096606"/>
                </a:lnTo>
                <a:lnTo>
                  <a:pt x="137579" y="1096606"/>
                </a:lnTo>
                <a:lnTo>
                  <a:pt x="132077" y="1057113"/>
                </a:lnTo>
                <a:lnTo>
                  <a:pt x="126707" y="1037183"/>
                </a:lnTo>
                <a:close/>
              </a:path>
              <a:path w="296544" h="1572260">
                <a:moveTo>
                  <a:pt x="187934" y="989368"/>
                </a:moveTo>
                <a:lnTo>
                  <a:pt x="153504" y="1011821"/>
                </a:lnTo>
                <a:lnTo>
                  <a:pt x="163180" y="1022584"/>
                </a:lnTo>
                <a:lnTo>
                  <a:pt x="170103" y="1035243"/>
                </a:lnTo>
                <a:lnTo>
                  <a:pt x="174264" y="1049383"/>
                </a:lnTo>
                <a:lnTo>
                  <a:pt x="175653" y="1064590"/>
                </a:lnTo>
                <a:lnTo>
                  <a:pt x="174935" y="1075197"/>
                </a:lnTo>
                <a:lnTo>
                  <a:pt x="172096" y="1085580"/>
                </a:lnTo>
                <a:lnTo>
                  <a:pt x="166111" y="1093472"/>
                </a:lnTo>
                <a:lnTo>
                  <a:pt x="155956" y="1096606"/>
                </a:lnTo>
                <a:lnTo>
                  <a:pt x="214503" y="1096606"/>
                </a:lnTo>
                <a:lnTo>
                  <a:pt x="216573" y="1070000"/>
                </a:lnTo>
                <a:lnTo>
                  <a:pt x="214916" y="1048291"/>
                </a:lnTo>
                <a:lnTo>
                  <a:pt x="209769" y="1026574"/>
                </a:lnTo>
                <a:lnTo>
                  <a:pt x="200863" y="1006412"/>
                </a:lnTo>
                <a:lnTo>
                  <a:pt x="187934" y="989368"/>
                </a:lnTo>
                <a:close/>
              </a:path>
              <a:path w="296544" h="1572260">
                <a:moveTo>
                  <a:pt x="238252" y="869708"/>
                </a:moveTo>
                <a:lnTo>
                  <a:pt x="6616" y="869708"/>
                </a:lnTo>
                <a:lnTo>
                  <a:pt x="6616" y="927023"/>
                </a:lnTo>
                <a:lnTo>
                  <a:pt x="229247" y="927023"/>
                </a:lnTo>
                <a:lnTo>
                  <a:pt x="242237" y="928693"/>
                </a:lnTo>
                <a:lnTo>
                  <a:pt x="251301" y="933830"/>
                </a:lnTo>
                <a:lnTo>
                  <a:pt x="256611" y="942625"/>
                </a:lnTo>
                <a:lnTo>
                  <a:pt x="258343" y="955268"/>
                </a:lnTo>
                <a:lnTo>
                  <a:pt x="258343" y="960704"/>
                </a:lnTo>
                <a:lnTo>
                  <a:pt x="257505" y="968171"/>
                </a:lnTo>
                <a:lnTo>
                  <a:pt x="255841" y="973569"/>
                </a:lnTo>
                <a:lnTo>
                  <a:pt x="293103" y="973569"/>
                </a:lnTo>
                <a:lnTo>
                  <a:pt x="294660" y="966354"/>
                </a:lnTo>
                <a:lnTo>
                  <a:pt x="295670" y="958151"/>
                </a:lnTo>
                <a:lnTo>
                  <a:pt x="296216" y="949548"/>
                </a:lnTo>
                <a:lnTo>
                  <a:pt x="296379" y="941133"/>
                </a:lnTo>
                <a:lnTo>
                  <a:pt x="293112" y="914205"/>
                </a:lnTo>
                <a:lnTo>
                  <a:pt x="282822" y="891405"/>
                </a:lnTo>
                <a:lnTo>
                  <a:pt x="264779" y="875612"/>
                </a:lnTo>
                <a:lnTo>
                  <a:pt x="238252" y="869708"/>
                </a:lnTo>
                <a:close/>
              </a:path>
              <a:path w="296544" h="1572260">
                <a:moveTo>
                  <a:pt x="211251" y="927023"/>
                </a:moveTo>
                <a:lnTo>
                  <a:pt x="169938" y="927023"/>
                </a:lnTo>
                <a:lnTo>
                  <a:pt x="169938" y="965682"/>
                </a:lnTo>
                <a:lnTo>
                  <a:pt x="211251" y="965682"/>
                </a:lnTo>
                <a:lnTo>
                  <a:pt x="211251" y="927023"/>
                </a:lnTo>
                <a:close/>
              </a:path>
              <a:path w="296544" h="1572260">
                <a:moveTo>
                  <a:pt x="211251" y="845959"/>
                </a:moveTo>
                <a:lnTo>
                  <a:pt x="169113" y="845959"/>
                </a:lnTo>
                <a:lnTo>
                  <a:pt x="169113" y="869708"/>
                </a:lnTo>
                <a:lnTo>
                  <a:pt x="211251" y="869708"/>
                </a:lnTo>
                <a:lnTo>
                  <a:pt x="211251" y="845959"/>
                </a:lnTo>
                <a:close/>
              </a:path>
              <a:path w="296544" h="1572260">
                <a:moveTo>
                  <a:pt x="110972" y="1190917"/>
                </a:moveTo>
                <a:lnTo>
                  <a:pt x="65269" y="1196858"/>
                </a:lnTo>
                <a:lnTo>
                  <a:pt x="30586" y="1214761"/>
                </a:lnTo>
                <a:lnTo>
                  <a:pt x="8568" y="1244741"/>
                </a:lnTo>
                <a:lnTo>
                  <a:pt x="863" y="1286916"/>
                </a:lnTo>
                <a:lnTo>
                  <a:pt x="3335" y="1311685"/>
                </a:lnTo>
                <a:lnTo>
                  <a:pt x="11139" y="1334766"/>
                </a:lnTo>
                <a:lnTo>
                  <a:pt x="24861" y="1354185"/>
                </a:lnTo>
                <a:lnTo>
                  <a:pt x="45085" y="1367967"/>
                </a:lnTo>
                <a:lnTo>
                  <a:pt x="67995" y="1331785"/>
                </a:lnTo>
                <a:lnTo>
                  <a:pt x="57663" y="1325802"/>
                </a:lnTo>
                <a:lnTo>
                  <a:pt x="50088" y="1317290"/>
                </a:lnTo>
                <a:lnTo>
                  <a:pt x="45428" y="1306369"/>
                </a:lnTo>
                <a:lnTo>
                  <a:pt x="43840" y="1293164"/>
                </a:lnTo>
                <a:lnTo>
                  <a:pt x="48095" y="1275664"/>
                </a:lnTo>
                <a:lnTo>
                  <a:pt x="60679" y="1262300"/>
                </a:lnTo>
                <a:lnTo>
                  <a:pt x="81318" y="1253770"/>
                </a:lnTo>
                <a:lnTo>
                  <a:pt x="109740" y="1250772"/>
                </a:lnTo>
                <a:lnTo>
                  <a:pt x="209356" y="1250772"/>
                </a:lnTo>
                <a:lnTo>
                  <a:pt x="209143" y="1249649"/>
                </a:lnTo>
                <a:lnTo>
                  <a:pt x="188717" y="1219225"/>
                </a:lnTo>
                <a:lnTo>
                  <a:pt x="155710" y="1198545"/>
                </a:lnTo>
                <a:lnTo>
                  <a:pt x="110972" y="1190917"/>
                </a:lnTo>
                <a:close/>
              </a:path>
              <a:path w="296544" h="1572260">
                <a:moveTo>
                  <a:pt x="209356" y="1250772"/>
                </a:moveTo>
                <a:lnTo>
                  <a:pt x="109740" y="1250772"/>
                </a:lnTo>
                <a:lnTo>
                  <a:pt x="137177" y="1252666"/>
                </a:lnTo>
                <a:lnTo>
                  <a:pt x="157641" y="1259390"/>
                </a:lnTo>
                <a:lnTo>
                  <a:pt x="170434" y="1272508"/>
                </a:lnTo>
                <a:lnTo>
                  <a:pt x="174853" y="1293583"/>
                </a:lnTo>
                <a:lnTo>
                  <a:pt x="172485" y="1305707"/>
                </a:lnTo>
                <a:lnTo>
                  <a:pt x="166384" y="1315277"/>
                </a:lnTo>
                <a:lnTo>
                  <a:pt x="158056" y="1322210"/>
                </a:lnTo>
                <a:lnTo>
                  <a:pt x="149009" y="1326426"/>
                </a:lnTo>
                <a:lnTo>
                  <a:pt x="168236" y="1365884"/>
                </a:lnTo>
                <a:lnTo>
                  <a:pt x="189545" y="1353882"/>
                </a:lnTo>
                <a:lnTo>
                  <a:pt x="204476" y="1336008"/>
                </a:lnTo>
                <a:lnTo>
                  <a:pt x="213263" y="1313228"/>
                </a:lnTo>
                <a:lnTo>
                  <a:pt x="216141" y="1286509"/>
                </a:lnTo>
                <a:lnTo>
                  <a:pt x="209356" y="1250772"/>
                </a:lnTo>
                <a:close/>
              </a:path>
              <a:path w="296544" h="1572260">
                <a:moveTo>
                  <a:pt x="126504" y="1441221"/>
                </a:moveTo>
                <a:lnTo>
                  <a:pt x="91732" y="1441221"/>
                </a:lnTo>
                <a:lnTo>
                  <a:pt x="91732" y="1570926"/>
                </a:lnTo>
                <a:lnTo>
                  <a:pt x="97053" y="1571739"/>
                </a:lnTo>
                <a:lnTo>
                  <a:pt x="107721" y="1571739"/>
                </a:lnTo>
                <a:lnTo>
                  <a:pt x="149157" y="1566371"/>
                </a:lnTo>
                <a:lnTo>
                  <a:pt x="183705" y="1550012"/>
                </a:lnTo>
                <a:lnTo>
                  <a:pt x="207365" y="1522275"/>
                </a:lnTo>
                <a:lnTo>
                  <a:pt x="209491" y="1512709"/>
                </a:lnTo>
                <a:lnTo>
                  <a:pt x="126504" y="1512709"/>
                </a:lnTo>
                <a:lnTo>
                  <a:pt x="126504" y="1441221"/>
                </a:lnTo>
                <a:close/>
              </a:path>
              <a:path w="296544" h="1572260">
                <a:moveTo>
                  <a:pt x="108927" y="1380528"/>
                </a:moveTo>
                <a:lnTo>
                  <a:pt x="67562" y="1387028"/>
                </a:lnTo>
                <a:lnTo>
                  <a:pt x="32823" y="1406004"/>
                </a:lnTo>
                <a:lnTo>
                  <a:pt x="8904" y="1436667"/>
                </a:lnTo>
                <a:lnTo>
                  <a:pt x="0" y="1478229"/>
                </a:lnTo>
                <a:lnTo>
                  <a:pt x="1677" y="1503197"/>
                </a:lnTo>
                <a:lnTo>
                  <a:pt x="7240" y="1525998"/>
                </a:lnTo>
                <a:lnTo>
                  <a:pt x="17482" y="1546939"/>
                </a:lnTo>
                <a:lnTo>
                  <a:pt x="33197" y="1566329"/>
                </a:lnTo>
                <a:lnTo>
                  <a:pt x="65544" y="1540141"/>
                </a:lnTo>
                <a:lnTo>
                  <a:pt x="54950" y="1528406"/>
                </a:lnTo>
                <a:lnTo>
                  <a:pt x="47986" y="1516395"/>
                </a:lnTo>
                <a:lnTo>
                  <a:pt x="44167" y="1503379"/>
                </a:lnTo>
                <a:lnTo>
                  <a:pt x="43002" y="1488630"/>
                </a:lnTo>
                <a:lnTo>
                  <a:pt x="46412" y="1468064"/>
                </a:lnTo>
                <a:lnTo>
                  <a:pt x="56156" y="1453229"/>
                </a:lnTo>
                <a:lnTo>
                  <a:pt x="71505" y="1444242"/>
                </a:lnTo>
                <a:lnTo>
                  <a:pt x="91732" y="1441221"/>
                </a:lnTo>
                <a:lnTo>
                  <a:pt x="126504" y="1441221"/>
                </a:lnTo>
                <a:lnTo>
                  <a:pt x="126504" y="1440789"/>
                </a:lnTo>
                <a:lnTo>
                  <a:pt x="208698" y="1440789"/>
                </a:lnTo>
                <a:lnTo>
                  <a:pt x="208308" y="1438585"/>
                </a:lnTo>
                <a:lnTo>
                  <a:pt x="186318" y="1406572"/>
                </a:lnTo>
                <a:lnTo>
                  <a:pt x="152436" y="1387099"/>
                </a:lnTo>
                <a:lnTo>
                  <a:pt x="108927" y="1380528"/>
                </a:lnTo>
                <a:close/>
              </a:path>
              <a:path w="296544" h="1572260">
                <a:moveTo>
                  <a:pt x="208698" y="1440789"/>
                </a:moveTo>
                <a:lnTo>
                  <a:pt x="126504" y="1440789"/>
                </a:lnTo>
                <a:lnTo>
                  <a:pt x="144551" y="1443005"/>
                </a:lnTo>
                <a:lnTo>
                  <a:pt x="160294" y="1449344"/>
                </a:lnTo>
                <a:lnTo>
                  <a:pt x="171429" y="1461286"/>
                </a:lnTo>
                <a:lnTo>
                  <a:pt x="175653" y="1480311"/>
                </a:lnTo>
                <a:lnTo>
                  <a:pt x="171028" y="1496775"/>
                </a:lnTo>
                <a:lnTo>
                  <a:pt x="159223" y="1506645"/>
                </a:lnTo>
                <a:lnTo>
                  <a:pt x="143346" y="1511448"/>
                </a:lnTo>
                <a:lnTo>
                  <a:pt x="126504" y="1512709"/>
                </a:lnTo>
                <a:lnTo>
                  <a:pt x="209491" y="1512709"/>
                </a:lnTo>
                <a:lnTo>
                  <a:pt x="216141" y="1482775"/>
                </a:lnTo>
                <a:lnTo>
                  <a:pt x="208698" y="1440789"/>
                </a:lnTo>
                <a:close/>
              </a:path>
              <a:path w="296544" h="1572260">
                <a:moveTo>
                  <a:pt x="211251" y="117182"/>
                </a:moveTo>
                <a:lnTo>
                  <a:pt x="6616" y="117182"/>
                </a:lnTo>
                <a:lnTo>
                  <a:pt x="6616" y="174510"/>
                </a:lnTo>
                <a:lnTo>
                  <a:pt x="135102" y="174510"/>
                </a:lnTo>
                <a:lnTo>
                  <a:pt x="150663" y="176970"/>
                </a:lnTo>
                <a:lnTo>
                  <a:pt x="162523" y="184184"/>
                </a:lnTo>
                <a:lnTo>
                  <a:pt x="170080" y="195909"/>
                </a:lnTo>
                <a:lnTo>
                  <a:pt x="172732" y="211899"/>
                </a:lnTo>
                <a:lnTo>
                  <a:pt x="170792" y="221712"/>
                </a:lnTo>
                <a:lnTo>
                  <a:pt x="165481" y="228280"/>
                </a:lnTo>
                <a:lnTo>
                  <a:pt x="157559" y="231960"/>
                </a:lnTo>
                <a:lnTo>
                  <a:pt x="147789" y="233108"/>
                </a:lnTo>
                <a:lnTo>
                  <a:pt x="6616" y="233108"/>
                </a:lnTo>
                <a:lnTo>
                  <a:pt x="6616" y="290487"/>
                </a:lnTo>
                <a:lnTo>
                  <a:pt x="159270" y="290487"/>
                </a:lnTo>
                <a:lnTo>
                  <a:pt x="182588" y="287127"/>
                </a:lnTo>
                <a:lnTo>
                  <a:pt x="200391" y="277023"/>
                </a:lnTo>
                <a:lnTo>
                  <a:pt x="211754" y="260135"/>
                </a:lnTo>
                <a:lnTo>
                  <a:pt x="215747" y="236423"/>
                </a:lnTo>
                <a:lnTo>
                  <a:pt x="214277" y="218698"/>
                </a:lnTo>
                <a:lnTo>
                  <a:pt x="209818" y="202990"/>
                </a:lnTo>
                <a:lnTo>
                  <a:pt x="202294" y="188520"/>
                </a:lnTo>
                <a:lnTo>
                  <a:pt x="191630" y="174510"/>
                </a:lnTo>
                <a:lnTo>
                  <a:pt x="211251" y="171195"/>
                </a:lnTo>
                <a:lnTo>
                  <a:pt x="211251" y="117182"/>
                </a:lnTo>
                <a:close/>
              </a:path>
              <a:path w="296544" h="1572260">
                <a:moveTo>
                  <a:pt x="202628" y="319582"/>
                </a:moveTo>
                <a:lnTo>
                  <a:pt x="169595" y="319582"/>
                </a:lnTo>
                <a:lnTo>
                  <a:pt x="169595" y="344906"/>
                </a:lnTo>
                <a:lnTo>
                  <a:pt x="50800" y="344906"/>
                </a:lnTo>
                <a:lnTo>
                  <a:pt x="26243" y="351031"/>
                </a:lnTo>
                <a:lnTo>
                  <a:pt x="10939" y="366506"/>
                </a:lnTo>
                <a:lnTo>
                  <a:pt x="3081" y="386976"/>
                </a:lnTo>
                <a:lnTo>
                  <a:pt x="863" y="408089"/>
                </a:lnTo>
                <a:lnTo>
                  <a:pt x="1712" y="421453"/>
                </a:lnTo>
                <a:lnTo>
                  <a:pt x="3979" y="434263"/>
                </a:lnTo>
                <a:lnTo>
                  <a:pt x="7244" y="445825"/>
                </a:lnTo>
                <a:lnTo>
                  <a:pt x="11087" y="455447"/>
                </a:lnTo>
                <a:lnTo>
                  <a:pt x="49149" y="455447"/>
                </a:lnTo>
                <a:lnTo>
                  <a:pt x="47266" y="451097"/>
                </a:lnTo>
                <a:lnTo>
                  <a:pt x="45118" y="444415"/>
                </a:lnTo>
                <a:lnTo>
                  <a:pt x="43353" y="436493"/>
                </a:lnTo>
                <a:lnTo>
                  <a:pt x="42621" y="428421"/>
                </a:lnTo>
                <a:lnTo>
                  <a:pt x="44960" y="415041"/>
                </a:lnTo>
                <a:lnTo>
                  <a:pt x="51519" y="407076"/>
                </a:lnTo>
                <a:lnTo>
                  <a:pt x="61603" y="403240"/>
                </a:lnTo>
                <a:lnTo>
                  <a:pt x="74523" y="402247"/>
                </a:lnTo>
                <a:lnTo>
                  <a:pt x="260807" y="402247"/>
                </a:lnTo>
                <a:lnTo>
                  <a:pt x="260807" y="370243"/>
                </a:lnTo>
                <a:lnTo>
                  <a:pt x="241279" y="363257"/>
                </a:lnTo>
                <a:lnTo>
                  <a:pt x="224497" y="353004"/>
                </a:lnTo>
                <a:lnTo>
                  <a:pt x="211326" y="338705"/>
                </a:lnTo>
                <a:lnTo>
                  <a:pt x="202628" y="319582"/>
                </a:lnTo>
                <a:close/>
              </a:path>
              <a:path w="296544" h="1572260">
                <a:moveTo>
                  <a:pt x="211251" y="402247"/>
                </a:moveTo>
                <a:lnTo>
                  <a:pt x="170395" y="402247"/>
                </a:lnTo>
                <a:lnTo>
                  <a:pt x="170395" y="447992"/>
                </a:lnTo>
                <a:lnTo>
                  <a:pt x="211251" y="447992"/>
                </a:lnTo>
                <a:lnTo>
                  <a:pt x="211251" y="402247"/>
                </a:lnTo>
                <a:close/>
              </a:path>
              <a:path w="296544" h="1572260">
                <a:moveTo>
                  <a:pt x="278422" y="0"/>
                </a:moveTo>
                <a:lnTo>
                  <a:pt x="6616" y="0"/>
                </a:lnTo>
                <a:lnTo>
                  <a:pt x="6616" y="65214"/>
                </a:lnTo>
                <a:lnTo>
                  <a:pt x="278422" y="65214"/>
                </a:lnTo>
                <a:lnTo>
                  <a:pt x="278422" y="0"/>
                </a:lnTo>
                <a:close/>
              </a:path>
              <a:path w="296544" h="1572260">
                <a:moveTo>
                  <a:pt x="211251" y="707961"/>
                </a:moveTo>
                <a:lnTo>
                  <a:pt x="6616" y="707961"/>
                </a:lnTo>
                <a:lnTo>
                  <a:pt x="6616" y="765327"/>
                </a:lnTo>
                <a:lnTo>
                  <a:pt x="120802" y="765327"/>
                </a:lnTo>
                <a:lnTo>
                  <a:pt x="138052" y="768445"/>
                </a:lnTo>
                <a:lnTo>
                  <a:pt x="151660" y="777173"/>
                </a:lnTo>
                <a:lnTo>
                  <a:pt x="160585" y="790573"/>
                </a:lnTo>
                <a:lnTo>
                  <a:pt x="163791" y="807707"/>
                </a:lnTo>
                <a:lnTo>
                  <a:pt x="163791" y="813117"/>
                </a:lnTo>
                <a:lnTo>
                  <a:pt x="162953" y="818121"/>
                </a:lnTo>
                <a:lnTo>
                  <a:pt x="160883" y="824344"/>
                </a:lnTo>
                <a:lnTo>
                  <a:pt x="215328" y="824344"/>
                </a:lnTo>
                <a:lnTo>
                  <a:pt x="215700" y="821435"/>
                </a:lnTo>
                <a:lnTo>
                  <a:pt x="215747" y="818121"/>
                </a:lnTo>
                <a:lnTo>
                  <a:pt x="213197" y="801141"/>
                </a:lnTo>
                <a:lnTo>
                  <a:pt x="206082" y="786114"/>
                </a:lnTo>
                <a:lnTo>
                  <a:pt x="195205" y="773587"/>
                </a:lnTo>
                <a:lnTo>
                  <a:pt x="181368" y="764108"/>
                </a:lnTo>
                <a:lnTo>
                  <a:pt x="211251" y="761618"/>
                </a:lnTo>
                <a:lnTo>
                  <a:pt x="211251" y="707961"/>
                </a:lnTo>
                <a:close/>
              </a:path>
              <a:path w="296544" h="1572260">
                <a:moveTo>
                  <a:pt x="126504" y="535647"/>
                </a:moveTo>
                <a:lnTo>
                  <a:pt x="91732" y="535647"/>
                </a:lnTo>
                <a:lnTo>
                  <a:pt x="91732" y="665289"/>
                </a:lnTo>
                <a:lnTo>
                  <a:pt x="97053" y="666114"/>
                </a:lnTo>
                <a:lnTo>
                  <a:pt x="107721" y="666114"/>
                </a:lnTo>
                <a:lnTo>
                  <a:pt x="149188" y="660742"/>
                </a:lnTo>
                <a:lnTo>
                  <a:pt x="183705" y="644418"/>
                </a:lnTo>
                <a:lnTo>
                  <a:pt x="207365" y="616699"/>
                </a:lnTo>
                <a:lnTo>
                  <a:pt x="209493" y="607123"/>
                </a:lnTo>
                <a:lnTo>
                  <a:pt x="126504" y="607123"/>
                </a:lnTo>
                <a:lnTo>
                  <a:pt x="126504" y="535647"/>
                </a:lnTo>
                <a:close/>
              </a:path>
              <a:path w="296544" h="1572260">
                <a:moveTo>
                  <a:pt x="108927" y="474967"/>
                </a:moveTo>
                <a:lnTo>
                  <a:pt x="67562" y="481464"/>
                </a:lnTo>
                <a:lnTo>
                  <a:pt x="32823" y="500437"/>
                </a:lnTo>
                <a:lnTo>
                  <a:pt x="8904" y="531106"/>
                </a:lnTo>
                <a:lnTo>
                  <a:pt x="0" y="572693"/>
                </a:lnTo>
                <a:lnTo>
                  <a:pt x="1677" y="597636"/>
                </a:lnTo>
                <a:lnTo>
                  <a:pt x="7240" y="620428"/>
                </a:lnTo>
                <a:lnTo>
                  <a:pt x="17482" y="641364"/>
                </a:lnTo>
                <a:lnTo>
                  <a:pt x="33197" y="660742"/>
                </a:lnTo>
                <a:lnTo>
                  <a:pt x="65544" y="634555"/>
                </a:lnTo>
                <a:lnTo>
                  <a:pt x="54950" y="622820"/>
                </a:lnTo>
                <a:lnTo>
                  <a:pt x="47986" y="610809"/>
                </a:lnTo>
                <a:lnTo>
                  <a:pt x="44167" y="597793"/>
                </a:lnTo>
                <a:lnTo>
                  <a:pt x="43002" y="583044"/>
                </a:lnTo>
                <a:lnTo>
                  <a:pt x="46412" y="562479"/>
                </a:lnTo>
                <a:lnTo>
                  <a:pt x="56156" y="547649"/>
                </a:lnTo>
                <a:lnTo>
                  <a:pt x="71505" y="538667"/>
                </a:lnTo>
                <a:lnTo>
                  <a:pt x="91732" y="535647"/>
                </a:lnTo>
                <a:lnTo>
                  <a:pt x="126504" y="535647"/>
                </a:lnTo>
                <a:lnTo>
                  <a:pt x="126504" y="535228"/>
                </a:lnTo>
                <a:lnTo>
                  <a:pt x="208701" y="535228"/>
                </a:lnTo>
                <a:lnTo>
                  <a:pt x="208308" y="533008"/>
                </a:lnTo>
                <a:lnTo>
                  <a:pt x="186318" y="501000"/>
                </a:lnTo>
                <a:lnTo>
                  <a:pt x="152436" y="481534"/>
                </a:lnTo>
                <a:lnTo>
                  <a:pt x="108927" y="474967"/>
                </a:lnTo>
                <a:close/>
              </a:path>
              <a:path w="296544" h="1572260">
                <a:moveTo>
                  <a:pt x="208701" y="535228"/>
                </a:moveTo>
                <a:lnTo>
                  <a:pt x="126504" y="535228"/>
                </a:lnTo>
                <a:lnTo>
                  <a:pt x="144551" y="537435"/>
                </a:lnTo>
                <a:lnTo>
                  <a:pt x="160294" y="543756"/>
                </a:lnTo>
                <a:lnTo>
                  <a:pt x="171429" y="555688"/>
                </a:lnTo>
                <a:lnTo>
                  <a:pt x="175653" y="574725"/>
                </a:lnTo>
                <a:lnTo>
                  <a:pt x="171028" y="591184"/>
                </a:lnTo>
                <a:lnTo>
                  <a:pt x="159223" y="601054"/>
                </a:lnTo>
                <a:lnTo>
                  <a:pt x="143346" y="605860"/>
                </a:lnTo>
                <a:lnTo>
                  <a:pt x="126504" y="607123"/>
                </a:lnTo>
                <a:lnTo>
                  <a:pt x="209493" y="607123"/>
                </a:lnTo>
                <a:lnTo>
                  <a:pt x="216141" y="577202"/>
                </a:lnTo>
                <a:lnTo>
                  <a:pt x="208701" y="535228"/>
                </a:lnTo>
                <a:close/>
              </a:path>
            </a:pathLst>
          </a:custGeom>
          <a:solidFill>
            <a:srgbClr val="656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221455" y="1909909"/>
            <a:ext cx="69700" cy="70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7520" y="3630333"/>
            <a:ext cx="12895359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EB5C4F"/>
                </a:solidFill>
                <a:latin typeface="Akzidenz-Grotesk Pro"/>
                <a:cs typeface="Akzidenz-Grotesk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900" y="2501900"/>
            <a:ext cx="11912600" cy="1751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m.McGinnis@nora.com" TargetMode="External"/><Relationship Id="rId2" Type="http://schemas.openxmlformats.org/officeDocument/2006/relationships/hyperlink" Target="mailto:Gary.Tingney@interface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082800"/>
            <a:ext cx="110020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180" dirty="0">
                <a:solidFill>
                  <a:srgbClr val="FFFFFF"/>
                </a:solidFill>
              </a:rPr>
              <a:t>Health</a:t>
            </a:r>
            <a:r>
              <a:rPr sz="9600" spc="-1960" dirty="0">
                <a:solidFill>
                  <a:srgbClr val="FFFFFF"/>
                </a:solidFill>
              </a:rPr>
              <a:t> </a:t>
            </a:r>
            <a:r>
              <a:rPr sz="9600" b="0" spc="-245" dirty="0">
                <a:solidFill>
                  <a:srgbClr val="FFFFFF"/>
                </a:solidFill>
                <a:latin typeface="AkzidenzGroteskPro-Light"/>
                <a:cs typeface="AkzidenzGroteskPro-Light"/>
              </a:rPr>
              <a:t>and</a:t>
            </a:r>
            <a:r>
              <a:rPr sz="9600" b="0" spc="-1730" dirty="0">
                <a:solidFill>
                  <a:srgbClr val="FFFFFF"/>
                </a:solidFill>
                <a:latin typeface="AkzidenzGroteskPro-Light"/>
                <a:cs typeface="AkzidenzGroteskPro-Light"/>
              </a:rPr>
              <a:t> </a:t>
            </a:r>
            <a:r>
              <a:rPr sz="9600" spc="-210" dirty="0">
                <a:solidFill>
                  <a:srgbClr val="FFFFFF"/>
                </a:solidFill>
              </a:rPr>
              <a:t>Materials</a:t>
            </a:r>
            <a:endParaRPr sz="9600">
              <a:latin typeface="AkzidenzGroteskPro-Light"/>
              <a:cs typeface="AkzidenzGroteskPro-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527709E-8005-9847-8DC3-827A59875177}"/>
              </a:ext>
            </a:extLst>
          </p:cNvPr>
          <p:cNvSpPr/>
          <p:nvPr/>
        </p:nvSpPr>
        <p:spPr>
          <a:xfrm>
            <a:off x="-21380" y="-24654"/>
            <a:ext cx="14651780" cy="8235998"/>
          </a:xfrm>
          <a:prstGeom prst="rect">
            <a:avLst/>
          </a:prstGeom>
          <a:solidFill>
            <a:srgbClr val="6DB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is is a wheel showing the impact of climate change on human health ">
            <a:extLst>
              <a:ext uri="{FF2B5EF4-FFF2-40B4-BE49-F238E27FC236}">
                <a16:creationId xmlns:a16="http://schemas.microsoft.com/office/drawing/2014/main" id="{85FEE45C-4DF5-5346-851F-38130E0B62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31"/>
          <a:stretch/>
        </p:blipFill>
        <p:spPr>
          <a:xfrm>
            <a:off x="1803280" y="4192"/>
            <a:ext cx="11023838" cy="8225408"/>
          </a:xfrm>
          <a:prstGeom prst="rect">
            <a:avLst/>
          </a:prstGeom>
        </p:spPr>
      </p:pic>
      <p:pic>
        <p:nvPicPr>
          <p:cNvPr id="5" name="Picture 4" descr="This is a wheel showing the impact of climate change on human health ">
            <a:extLst>
              <a:ext uri="{FF2B5EF4-FFF2-40B4-BE49-F238E27FC236}">
                <a16:creationId xmlns:a16="http://schemas.microsoft.com/office/drawing/2014/main" id="{A97B95D7-1E6E-2547-9F82-853A814B7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99" y="608239"/>
            <a:ext cx="7522002" cy="7522002"/>
          </a:xfrm>
          <a:prstGeom prst="rect">
            <a:avLst/>
          </a:prstGeom>
        </p:spPr>
      </p:pic>
      <p:pic>
        <p:nvPicPr>
          <p:cNvPr id="6" name="Picture 5" descr="This is a wheel showing the impact of climate change on human health ">
            <a:extLst>
              <a:ext uri="{FF2B5EF4-FFF2-40B4-BE49-F238E27FC236}">
                <a16:creationId xmlns:a16="http://schemas.microsoft.com/office/drawing/2014/main" id="{7F8D7677-2911-0146-AC2E-4ADC9E34E3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603" y="2812643"/>
            <a:ext cx="3113191" cy="3113191"/>
          </a:xfrm>
          <a:prstGeom prst="rect">
            <a:avLst/>
          </a:prstGeom>
        </p:spPr>
      </p:pic>
      <p:pic>
        <p:nvPicPr>
          <p:cNvPr id="7" name="Picture 6" descr="This is a wheel showing the impact of climate change on human health ">
            <a:extLst>
              <a:ext uri="{FF2B5EF4-FFF2-40B4-BE49-F238E27FC236}">
                <a16:creationId xmlns:a16="http://schemas.microsoft.com/office/drawing/2014/main" id="{1D8CE50D-B256-A34A-83CC-EC518303C0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541" y="3451343"/>
            <a:ext cx="1727633" cy="164494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40408-BDCE-6349-ABB1-183072661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4978" y="7195138"/>
            <a:ext cx="1287311" cy="8025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BDF2A-C7CA-1742-B996-B68F647CA2DF}"/>
              </a:ext>
            </a:extLst>
          </p:cNvPr>
          <p:cNvSpPr/>
          <p:nvPr/>
        </p:nvSpPr>
        <p:spPr>
          <a:xfrm>
            <a:off x="-21380" y="-294640"/>
            <a:ext cx="320570" cy="85866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092548-A36D-7240-B65D-1595B3CF7047}"/>
              </a:ext>
            </a:extLst>
          </p:cNvPr>
          <p:cNvSpPr/>
          <p:nvPr/>
        </p:nvSpPr>
        <p:spPr>
          <a:xfrm>
            <a:off x="14330150" y="-294640"/>
            <a:ext cx="320570" cy="85866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007F2-C05E-8446-9ED9-211AFB9F3ECC}"/>
              </a:ext>
            </a:extLst>
          </p:cNvPr>
          <p:cNvSpPr txBox="1"/>
          <p:nvPr/>
        </p:nvSpPr>
        <p:spPr>
          <a:xfrm>
            <a:off x="3197198" y="94059"/>
            <a:ext cx="82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Impact of Climate Change on Human Health</a:t>
            </a:r>
          </a:p>
        </p:txBody>
      </p:sp>
    </p:spTree>
    <p:extLst>
      <p:ext uri="{BB962C8B-B14F-4D97-AF65-F5344CB8AC3E}">
        <p14:creationId xmlns:p14="http://schemas.microsoft.com/office/powerpoint/2010/main" val="6937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1409700"/>
            <a:ext cx="438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0" dirty="0">
                <a:solidFill>
                  <a:srgbClr val="000000"/>
                </a:solidFill>
                <a:latin typeface="AkzidenzGroteskPro-Md"/>
                <a:cs typeface="AkzidenzGroteskPro-Md"/>
              </a:rPr>
              <a:t>This </a:t>
            </a:r>
            <a:r>
              <a:rPr sz="3600" b="0" spc="-20" dirty="0">
                <a:solidFill>
                  <a:srgbClr val="000000"/>
                </a:solidFill>
                <a:latin typeface="AkzidenzGroteskPro-Md"/>
                <a:cs typeface="AkzidenzGroteskPro-Md"/>
              </a:rPr>
              <a:t>is </a:t>
            </a:r>
            <a:r>
              <a:rPr sz="3600" b="0" spc="-30" dirty="0">
                <a:solidFill>
                  <a:srgbClr val="000000"/>
                </a:solidFill>
                <a:latin typeface="AkzidenzGroteskPro-Md"/>
                <a:cs typeface="AkzidenzGroteskPro-Md"/>
              </a:rPr>
              <a:t>how </a:t>
            </a:r>
            <a:r>
              <a:rPr sz="3600" b="0" spc="-20" dirty="0">
                <a:solidFill>
                  <a:srgbClr val="000000"/>
                </a:solidFill>
                <a:latin typeface="AkzidenzGroteskPro-Md"/>
                <a:cs typeface="AkzidenzGroteskPro-Md"/>
              </a:rPr>
              <a:t>we </a:t>
            </a:r>
            <a:r>
              <a:rPr sz="3600" b="0" spc="-30" dirty="0">
                <a:solidFill>
                  <a:srgbClr val="000000"/>
                </a:solidFill>
                <a:latin typeface="AkzidenzGroteskPro-Md"/>
                <a:cs typeface="AkzidenzGroteskPro-Md"/>
              </a:rPr>
              <a:t>see</a:t>
            </a:r>
            <a:r>
              <a:rPr sz="3600" b="0" spc="-325" dirty="0">
                <a:solidFill>
                  <a:srgbClr val="000000"/>
                </a:solidFill>
                <a:latin typeface="AkzidenzGroteskPro-Md"/>
                <a:cs typeface="AkzidenzGroteskPro-Md"/>
              </a:rPr>
              <a:t> </a:t>
            </a:r>
            <a:r>
              <a:rPr sz="3600" b="0" spc="-40" dirty="0">
                <a:solidFill>
                  <a:srgbClr val="000000"/>
                </a:solidFill>
                <a:latin typeface="AkzidenzGroteskPro-Md"/>
                <a:cs typeface="AkzidenzGroteskPro-Md"/>
              </a:rPr>
              <a:t>it.</a:t>
            </a:r>
            <a:endParaRPr sz="3600">
              <a:latin typeface="AkzidenzGroteskPro-Md"/>
              <a:cs typeface="AkzidenzGroteskPro-M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71750" y="317564"/>
            <a:ext cx="296545" cy="1572260"/>
          </a:xfrm>
          <a:custGeom>
            <a:avLst/>
            <a:gdLst/>
            <a:ahLst/>
            <a:cxnLst/>
            <a:rect l="l" t="t" r="r" b="b"/>
            <a:pathLst>
              <a:path w="296544" h="1572260">
                <a:moveTo>
                  <a:pt x="61480" y="978573"/>
                </a:moveTo>
                <a:lnTo>
                  <a:pt x="37141" y="982776"/>
                </a:lnTo>
                <a:lnTo>
                  <a:pt x="17956" y="994771"/>
                </a:lnTo>
                <a:lnTo>
                  <a:pt x="5379" y="1013634"/>
                </a:lnTo>
                <a:lnTo>
                  <a:pt x="863" y="1038440"/>
                </a:lnTo>
                <a:lnTo>
                  <a:pt x="2518" y="1055278"/>
                </a:lnTo>
                <a:lnTo>
                  <a:pt x="7358" y="1070138"/>
                </a:lnTo>
                <a:lnTo>
                  <a:pt x="15195" y="1083691"/>
                </a:lnTo>
                <a:lnTo>
                  <a:pt x="25844" y="1096606"/>
                </a:lnTo>
                <a:lnTo>
                  <a:pt x="6616" y="1098245"/>
                </a:lnTo>
                <a:lnTo>
                  <a:pt x="6616" y="1153947"/>
                </a:lnTo>
                <a:lnTo>
                  <a:pt x="160489" y="1153947"/>
                </a:lnTo>
                <a:lnTo>
                  <a:pt x="188755" y="1146150"/>
                </a:lnTo>
                <a:lnTo>
                  <a:pt x="205867" y="1126161"/>
                </a:lnTo>
                <a:lnTo>
                  <a:pt x="214310" y="1099078"/>
                </a:lnTo>
                <a:lnTo>
                  <a:pt x="214503" y="1096606"/>
                </a:lnTo>
                <a:lnTo>
                  <a:pt x="74968" y="1096606"/>
                </a:lnTo>
                <a:lnTo>
                  <a:pt x="62108" y="1093400"/>
                </a:lnTo>
                <a:lnTo>
                  <a:pt x="52590" y="1085005"/>
                </a:lnTo>
                <a:lnTo>
                  <a:pt x="46682" y="1073257"/>
                </a:lnTo>
                <a:lnTo>
                  <a:pt x="44653" y="1059992"/>
                </a:lnTo>
                <a:lnTo>
                  <a:pt x="46230" y="1050128"/>
                </a:lnTo>
                <a:lnTo>
                  <a:pt x="50804" y="1042987"/>
                </a:lnTo>
                <a:lnTo>
                  <a:pt x="58138" y="1038647"/>
                </a:lnTo>
                <a:lnTo>
                  <a:pt x="67995" y="1037183"/>
                </a:lnTo>
                <a:lnTo>
                  <a:pt x="126707" y="1037183"/>
                </a:lnTo>
                <a:lnTo>
                  <a:pt x="121775" y="1018878"/>
                </a:lnTo>
                <a:lnTo>
                  <a:pt x="100351" y="989998"/>
                </a:lnTo>
                <a:lnTo>
                  <a:pt x="61480" y="978573"/>
                </a:lnTo>
                <a:close/>
              </a:path>
              <a:path w="296544" h="1572260">
                <a:moveTo>
                  <a:pt x="126707" y="1037183"/>
                </a:moveTo>
                <a:lnTo>
                  <a:pt x="67995" y="1037183"/>
                </a:lnTo>
                <a:lnTo>
                  <a:pt x="86567" y="1043073"/>
                </a:lnTo>
                <a:lnTo>
                  <a:pt x="96935" y="1057841"/>
                </a:lnTo>
                <a:lnTo>
                  <a:pt x="101946" y="1077136"/>
                </a:lnTo>
                <a:lnTo>
                  <a:pt x="104444" y="1096606"/>
                </a:lnTo>
                <a:lnTo>
                  <a:pt x="137579" y="1096606"/>
                </a:lnTo>
                <a:lnTo>
                  <a:pt x="132077" y="1057113"/>
                </a:lnTo>
                <a:lnTo>
                  <a:pt x="126707" y="1037183"/>
                </a:lnTo>
                <a:close/>
              </a:path>
              <a:path w="296544" h="1572260">
                <a:moveTo>
                  <a:pt x="187934" y="989368"/>
                </a:moveTo>
                <a:lnTo>
                  <a:pt x="153504" y="1011821"/>
                </a:lnTo>
                <a:lnTo>
                  <a:pt x="163180" y="1022584"/>
                </a:lnTo>
                <a:lnTo>
                  <a:pt x="170103" y="1035243"/>
                </a:lnTo>
                <a:lnTo>
                  <a:pt x="174264" y="1049383"/>
                </a:lnTo>
                <a:lnTo>
                  <a:pt x="175653" y="1064590"/>
                </a:lnTo>
                <a:lnTo>
                  <a:pt x="174935" y="1075197"/>
                </a:lnTo>
                <a:lnTo>
                  <a:pt x="172096" y="1085580"/>
                </a:lnTo>
                <a:lnTo>
                  <a:pt x="166111" y="1093472"/>
                </a:lnTo>
                <a:lnTo>
                  <a:pt x="155956" y="1096606"/>
                </a:lnTo>
                <a:lnTo>
                  <a:pt x="214503" y="1096606"/>
                </a:lnTo>
                <a:lnTo>
                  <a:pt x="216573" y="1070000"/>
                </a:lnTo>
                <a:lnTo>
                  <a:pt x="214916" y="1048291"/>
                </a:lnTo>
                <a:lnTo>
                  <a:pt x="209769" y="1026574"/>
                </a:lnTo>
                <a:lnTo>
                  <a:pt x="200863" y="1006412"/>
                </a:lnTo>
                <a:lnTo>
                  <a:pt x="187934" y="989368"/>
                </a:lnTo>
                <a:close/>
              </a:path>
              <a:path w="296544" h="1572260">
                <a:moveTo>
                  <a:pt x="238252" y="869708"/>
                </a:moveTo>
                <a:lnTo>
                  <a:pt x="6616" y="869708"/>
                </a:lnTo>
                <a:lnTo>
                  <a:pt x="6616" y="927023"/>
                </a:lnTo>
                <a:lnTo>
                  <a:pt x="229247" y="927023"/>
                </a:lnTo>
                <a:lnTo>
                  <a:pt x="242237" y="928693"/>
                </a:lnTo>
                <a:lnTo>
                  <a:pt x="251301" y="933830"/>
                </a:lnTo>
                <a:lnTo>
                  <a:pt x="256611" y="942625"/>
                </a:lnTo>
                <a:lnTo>
                  <a:pt x="258343" y="955268"/>
                </a:lnTo>
                <a:lnTo>
                  <a:pt x="258343" y="960704"/>
                </a:lnTo>
                <a:lnTo>
                  <a:pt x="257505" y="968171"/>
                </a:lnTo>
                <a:lnTo>
                  <a:pt x="255841" y="973569"/>
                </a:lnTo>
                <a:lnTo>
                  <a:pt x="293103" y="973569"/>
                </a:lnTo>
                <a:lnTo>
                  <a:pt x="294660" y="966354"/>
                </a:lnTo>
                <a:lnTo>
                  <a:pt x="295670" y="958151"/>
                </a:lnTo>
                <a:lnTo>
                  <a:pt x="296216" y="949548"/>
                </a:lnTo>
                <a:lnTo>
                  <a:pt x="296379" y="941133"/>
                </a:lnTo>
                <a:lnTo>
                  <a:pt x="293112" y="914205"/>
                </a:lnTo>
                <a:lnTo>
                  <a:pt x="282822" y="891405"/>
                </a:lnTo>
                <a:lnTo>
                  <a:pt x="264779" y="875612"/>
                </a:lnTo>
                <a:lnTo>
                  <a:pt x="238252" y="869708"/>
                </a:lnTo>
                <a:close/>
              </a:path>
              <a:path w="296544" h="1572260">
                <a:moveTo>
                  <a:pt x="211251" y="927023"/>
                </a:moveTo>
                <a:lnTo>
                  <a:pt x="169938" y="927023"/>
                </a:lnTo>
                <a:lnTo>
                  <a:pt x="169938" y="965682"/>
                </a:lnTo>
                <a:lnTo>
                  <a:pt x="211251" y="965682"/>
                </a:lnTo>
                <a:lnTo>
                  <a:pt x="211251" y="927023"/>
                </a:lnTo>
                <a:close/>
              </a:path>
              <a:path w="296544" h="1572260">
                <a:moveTo>
                  <a:pt x="211251" y="845959"/>
                </a:moveTo>
                <a:lnTo>
                  <a:pt x="169113" y="845959"/>
                </a:lnTo>
                <a:lnTo>
                  <a:pt x="169113" y="869708"/>
                </a:lnTo>
                <a:lnTo>
                  <a:pt x="211251" y="869708"/>
                </a:lnTo>
                <a:lnTo>
                  <a:pt x="211251" y="845959"/>
                </a:lnTo>
                <a:close/>
              </a:path>
              <a:path w="296544" h="1572260">
                <a:moveTo>
                  <a:pt x="110972" y="1190917"/>
                </a:moveTo>
                <a:lnTo>
                  <a:pt x="65269" y="1196858"/>
                </a:lnTo>
                <a:lnTo>
                  <a:pt x="30586" y="1214761"/>
                </a:lnTo>
                <a:lnTo>
                  <a:pt x="8568" y="1244741"/>
                </a:lnTo>
                <a:lnTo>
                  <a:pt x="863" y="1286916"/>
                </a:lnTo>
                <a:lnTo>
                  <a:pt x="3335" y="1311685"/>
                </a:lnTo>
                <a:lnTo>
                  <a:pt x="11139" y="1334766"/>
                </a:lnTo>
                <a:lnTo>
                  <a:pt x="24861" y="1354185"/>
                </a:lnTo>
                <a:lnTo>
                  <a:pt x="45085" y="1367967"/>
                </a:lnTo>
                <a:lnTo>
                  <a:pt x="67995" y="1331785"/>
                </a:lnTo>
                <a:lnTo>
                  <a:pt x="57663" y="1325802"/>
                </a:lnTo>
                <a:lnTo>
                  <a:pt x="50088" y="1317290"/>
                </a:lnTo>
                <a:lnTo>
                  <a:pt x="45428" y="1306369"/>
                </a:lnTo>
                <a:lnTo>
                  <a:pt x="43840" y="1293164"/>
                </a:lnTo>
                <a:lnTo>
                  <a:pt x="48095" y="1275664"/>
                </a:lnTo>
                <a:lnTo>
                  <a:pt x="60679" y="1262300"/>
                </a:lnTo>
                <a:lnTo>
                  <a:pt x="81318" y="1253770"/>
                </a:lnTo>
                <a:lnTo>
                  <a:pt x="109740" y="1250772"/>
                </a:lnTo>
                <a:lnTo>
                  <a:pt x="209356" y="1250772"/>
                </a:lnTo>
                <a:lnTo>
                  <a:pt x="209143" y="1249649"/>
                </a:lnTo>
                <a:lnTo>
                  <a:pt x="188717" y="1219225"/>
                </a:lnTo>
                <a:lnTo>
                  <a:pt x="155710" y="1198545"/>
                </a:lnTo>
                <a:lnTo>
                  <a:pt x="110972" y="1190917"/>
                </a:lnTo>
                <a:close/>
              </a:path>
              <a:path w="296544" h="1572260">
                <a:moveTo>
                  <a:pt x="209356" y="1250772"/>
                </a:moveTo>
                <a:lnTo>
                  <a:pt x="109740" y="1250772"/>
                </a:lnTo>
                <a:lnTo>
                  <a:pt x="137177" y="1252666"/>
                </a:lnTo>
                <a:lnTo>
                  <a:pt x="157641" y="1259390"/>
                </a:lnTo>
                <a:lnTo>
                  <a:pt x="170434" y="1272508"/>
                </a:lnTo>
                <a:lnTo>
                  <a:pt x="174853" y="1293583"/>
                </a:lnTo>
                <a:lnTo>
                  <a:pt x="172485" y="1305707"/>
                </a:lnTo>
                <a:lnTo>
                  <a:pt x="166384" y="1315277"/>
                </a:lnTo>
                <a:lnTo>
                  <a:pt x="158056" y="1322210"/>
                </a:lnTo>
                <a:lnTo>
                  <a:pt x="149009" y="1326426"/>
                </a:lnTo>
                <a:lnTo>
                  <a:pt x="168236" y="1365884"/>
                </a:lnTo>
                <a:lnTo>
                  <a:pt x="189545" y="1353882"/>
                </a:lnTo>
                <a:lnTo>
                  <a:pt x="204476" y="1336008"/>
                </a:lnTo>
                <a:lnTo>
                  <a:pt x="213263" y="1313228"/>
                </a:lnTo>
                <a:lnTo>
                  <a:pt x="216141" y="1286509"/>
                </a:lnTo>
                <a:lnTo>
                  <a:pt x="209356" y="1250772"/>
                </a:lnTo>
                <a:close/>
              </a:path>
              <a:path w="296544" h="1572260">
                <a:moveTo>
                  <a:pt x="126504" y="1441221"/>
                </a:moveTo>
                <a:lnTo>
                  <a:pt x="91732" y="1441221"/>
                </a:lnTo>
                <a:lnTo>
                  <a:pt x="91732" y="1570926"/>
                </a:lnTo>
                <a:lnTo>
                  <a:pt x="97053" y="1571739"/>
                </a:lnTo>
                <a:lnTo>
                  <a:pt x="107721" y="1571739"/>
                </a:lnTo>
                <a:lnTo>
                  <a:pt x="149157" y="1566371"/>
                </a:lnTo>
                <a:lnTo>
                  <a:pt x="183705" y="1550012"/>
                </a:lnTo>
                <a:lnTo>
                  <a:pt x="207365" y="1522275"/>
                </a:lnTo>
                <a:lnTo>
                  <a:pt x="209491" y="1512709"/>
                </a:lnTo>
                <a:lnTo>
                  <a:pt x="126504" y="1512709"/>
                </a:lnTo>
                <a:lnTo>
                  <a:pt x="126504" y="1441221"/>
                </a:lnTo>
                <a:close/>
              </a:path>
              <a:path w="296544" h="1572260">
                <a:moveTo>
                  <a:pt x="108927" y="1380528"/>
                </a:moveTo>
                <a:lnTo>
                  <a:pt x="67562" y="1387028"/>
                </a:lnTo>
                <a:lnTo>
                  <a:pt x="32823" y="1406004"/>
                </a:lnTo>
                <a:lnTo>
                  <a:pt x="8904" y="1436667"/>
                </a:lnTo>
                <a:lnTo>
                  <a:pt x="0" y="1478229"/>
                </a:lnTo>
                <a:lnTo>
                  <a:pt x="1677" y="1503197"/>
                </a:lnTo>
                <a:lnTo>
                  <a:pt x="7240" y="1525998"/>
                </a:lnTo>
                <a:lnTo>
                  <a:pt x="17482" y="1546939"/>
                </a:lnTo>
                <a:lnTo>
                  <a:pt x="33197" y="1566329"/>
                </a:lnTo>
                <a:lnTo>
                  <a:pt x="65544" y="1540141"/>
                </a:lnTo>
                <a:lnTo>
                  <a:pt x="54950" y="1528406"/>
                </a:lnTo>
                <a:lnTo>
                  <a:pt x="47986" y="1516395"/>
                </a:lnTo>
                <a:lnTo>
                  <a:pt x="44167" y="1503379"/>
                </a:lnTo>
                <a:lnTo>
                  <a:pt x="43002" y="1488630"/>
                </a:lnTo>
                <a:lnTo>
                  <a:pt x="46412" y="1468064"/>
                </a:lnTo>
                <a:lnTo>
                  <a:pt x="56156" y="1453229"/>
                </a:lnTo>
                <a:lnTo>
                  <a:pt x="71505" y="1444242"/>
                </a:lnTo>
                <a:lnTo>
                  <a:pt x="91732" y="1441221"/>
                </a:lnTo>
                <a:lnTo>
                  <a:pt x="126504" y="1441221"/>
                </a:lnTo>
                <a:lnTo>
                  <a:pt x="126504" y="1440789"/>
                </a:lnTo>
                <a:lnTo>
                  <a:pt x="208698" y="1440789"/>
                </a:lnTo>
                <a:lnTo>
                  <a:pt x="208308" y="1438585"/>
                </a:lnTo>
                <a:lnTo>
                  <a:pt x="186318" y="1406572"/>
                </a:lnTo>
                <a:lnTo>
                  <a:pt x="152436" y="1387099"/>
                </a:lnTo>
                <a:lnTo>
                  <a:pt x="108927" y="1380528"/>
                </a:lnTo>
                <a:close/>
              </a:path>
              <a:path w="296544" h="1572260">
                <a:moveTo>
                  <a:pt x="208698" y="1440789"/>
                </a:moveTo>
                <a:lnTo>
                  <a:pt x="126504" y="1440789"/>
                </a:lnTo>
                <a:lnTo>
                  <a:pt x="144551" y="1443005"/>
                </a:lnTo>
                <a:lnTo>
                  <a:pt x="160294" y="1449344"/>
                </a:lnTo>
                <a:lnTo>
                  <a:pt x="171429" y="1461286"/>
                </a:lnTo>
                <a:lnTo>
                  <a:pt x="175653" y="1480311"/>
                </a:lnTo>
                <a:lnTo>
                  <a:pt x="171028" y="1496775"/>
                </a:lnTo>
                <a:lnTo>
                  <a:pt x="159223" y="1506645"/>
                </a:lnTo>
                <a:lnTo>
                  <a:pt x="143346" y="1511448"/>
                </a:lnTo>
                <a:lnTo>
                  <a:pt x="126504" y="1512709"/>
                </a:lnTo>
                <a:lnTo>
                  <a:pt x="209491" y="1512709"/>
                </a:lnTo>
                <a:lnTo>
                  <a:pt x="216141" y="1482775"/>
                </a:lnTo>
                <a:lnTo>
                  <a:pt x="208698" y="1440789"/>
                </a:lnTo>
                <a:close/>
              </a:path>
              <a:path w="296544" h="1572260">
                <a:moveTo>
                  <a:pt x="211251" y="117182"/>
                </a:moveTo>
                <a:lnTo>
                  <a:pt x="6616" y="117182"/>
                </a:lnTo>
                <a:lnTo>
                  <a:pt x="6616" y="174510"/>
                </a:lnTo>
                <a:lnTo>
                  <a:pt x="135102" y="174510"/>
                </a:lnTo>
                <a:lnTo>
                  <a:pt x="150663" y="176970"/>
                </a:lnTo>
                <a:lnTo>
                  <a:pt x="162523" y="184184"/>
                </a:lnTo>
                <a:lnTo>
                  <a:pt x="170080" y="195909"/>
                </a:lnTo>
                <a:lnTo>
                  <a:pt x="172732" y="211899"/>
                </a:lnTo>
                <a:lnTo>
                  <a:pt x="170792" y="221712"/>
                </a:lnTo>
                <a:lnTo>
                  <a:pt x="165481" y="228280"/>
                </a:lnTo>
                <a:lnTo>
                  <a:pt x="157559" y="231960"/>
                </a:lnTo>
                <a:lnTo>
                  <a:pt x="147789" y="233108"/>
                </a:lnTo>
                <a:lnTo>
                  <a:pt x="6616" y="233108"/>
                </a:lnTo>
                <a:lnTo>
                  <a:pt x="6616" y="290487"/>
                </a:lnTo>
                <a:lnTo>
                  <a:pt x="159270" y="290487"/>
                </a:lnTo>
                <a:lnTo>
                  <a:pt x="182588" y="287127"/>
                </a:lnTo>
                <a:lnTo>
                  <a:pt x="200391" y="277023"/>
                </a:lnTo>
                <a:lnTo>
                  <a:pt x="211754" y="260135"/>
                </a:lnTo>
                <a:lnTo>
                  <a:pt x="215747" y="236423"/>
                </a:lnTo>
                <a:lnTo>
                  <a:pt x="214277" y="218698"/>
                </a:lnTo>
                <a:lnTo>
                  <a:pt x="209818" y="202990"/>
                </a:lnTo>
                <a:lnTo>
                  <a:pt x="202294" y="188520"/>
                </a:lnTo>
                <a:lnTo>
                  <a:pt x="191630" y="174510"/>
                </a:lnTo>
                <a:lnTo>
                  <a:pt x="211251" y="171195"/>
                </a:lnTo>
                <a:lnTo>
                  <a:pt x="211251" y="117182"/>
                </a:lnTo>
                <a:close/>
              </a:path>
              <a:path w="296544" h="1572260">
                <a:moveTo>
                  <a:pt x="202628" y="319582"/>
                </a:moveTo>
                <a:lnTo>
                  <a:pt x="169595" y="319582"/>
                </a:lnTo>
                <a:lnTo>
                  <a:pt x="169595" y="344906"/>
                </a:lnTo>
                <a:lnTo>
                  <a:pt x="50800" y="344906"/>
                </a:lnTo>
                <a:lnTo>
                  <a:pt x="26243" y="351031"/>
                </a:lnTo>
                <a:lnTo>
                  <a:pt x="10939" y="366506"/>
                </a:lnTo>
                <a:lnTo>
                  <a:pt x="3081" y="386976"/>
                </a:lnTo>
                <a:lnTo>
                  <a:pt x="863" y="408089"/>
                </a:lnTo>
                <a:lnTo>
                  <a:pt x="1712" y="421453"/>
                </a:lnTo>
                <a:lnTo>
                  <a:pt x="3979" y="434263"/>
                </a:lnTo>
                <a:lnTo>
                  <a:pt x="7244" y="445825"/>
                </a:lnTo>
                <a:lnTo>
                  <a:pt x="11087" y="455447"/>
                </a:lnTo>
                <a:lnTo>
                  <a:pt x="49149" y="455447"/>
                </a:lnTo>
                <a:lnTo>
                  <a:pt x="47266" y="451097"/>
                </a:lnTo>
                <a:lnTo>
                  <a:pt x="45118" y="444415"/>
                </a:lnTo>
                <a:lnTo>
                  <a:pt x="43353" y="436493"/>
                </a:lnTo>
                <a:lnTo>
                  <a:pt x="42621" y="428421"/>
                </a:lnTo>
                <a:lnTo>
                  <a:pt x="44960" y="415041"/>
                </a:lnTo>
                <a:lnTo>
                  <a:pt x="51519" y="407076"/>
                </a:lnTo>
                <a:lnTo>
                  <a:pt x="61603" y="403240"/>
                </a:lnTo>
                <a:lnTo>
                  <a:pt x="74523" y="402247"/>
                </a:lnTo>
                <a:lnTo>
                  <a:pt x="260807" y="402247"/>
                </a:lnTo>
                <a:lnTo>
                  <a:pt x="260807" y="370243"/>
                </a:lnTo>
                <a:lnTo>
                  <a:pt x="241279" y="363257"/>
                </a:lnTo>
                <a:lnTo>
                  <a:pt x="224497" y="353004"/>
                </a:lnTo>
                <a:lnTo>
                  <a:pt x="211326" y="338705"/>
                </a:lnTo>
                <a:lnTo>
                  <a:pt x="202628" y="319582"/>
                </a:lnTo>
                <a:close/>
              </a:path>
              <a:path w="296544" h="1572260">
                <a:moveTo>
                  <a:pt x="211251" y="402247"/>
                </a:moveTo>
                <a:lnTo>
                  <a:pt x="170395" y="402247"/>
                </a:lnTo>
                <a:lnTo>
                  <a:pt x="170395" y="447992"/>
                </a:lnTo>
                <a:lnTo>
                  <a:pt x="211251" y="447992"/>
                </a:lnTo>
                <a:lnTo>
                  <a:pt x="211251" y="402247"/>
                </a:lnTo>
                <a:close/>
              </a:path>
              <a:path w="296544" h="1572260">
                <a:moveTo>
                  <a:pt x="278422" y="0"/>
                </a:moveTo>
                <a:lnTo>
                  <a:pt x="6616" y="0"/>
                </a:lnTo>
                <a:lnTo>
                  <a:pt x="6616" y="65214"/>
                </a:lnTo>
                <a:lnTo>
                  <a:pt x="278422" y="65214"/>
                </a:lnTo>
                <a:lnTo>
                  <a:pt x="278422" y="0"/>
                </a:lnTo>
                <a:close/>
              </a:path>
              <a:path w="296544" h="1572260">
                <a:moveTo>
                  <a:pt x="211251" y="707961"/>
                </a:moveTo>
                <a:lnTo>
                  <a:pt x="6616" y="707961"/>
                </a:lnTo>
                <a:lnTo>
                  <a:pt x="6616" y="765327"/>
                </a:lnTo>
                <a:lnTo>
                  <a:pt x="120802" y="765327"/>
                </a:lnTo>
                <a:lnTo>
                  <a:pt x="138052" y="768445"/>
                </a:lnTo>
                <a:lnTo>
                  <a:pt x="151660" y="777173"/>
                </a:lnTo>
                <a:lnTo>
                  <a:pt x="160585" y="790573"/>
                </a:lnTo>
                <a:lnTo>
                  <a:pt x="163791" y="807707"/>
                </a:lnTo>
                <a:lnTo>
                  <a:pt x="163791" y="813117"/>
                </a:lnTo>
                <a:lnTo>
                  <a:pt x="162953" y="818121"/>
                </a:lnTo>
                <a:lnTo>
                  <a:pt x="160883" y="824344"/>
                </a:lnTo>
                <a:lnTo>
                  <a:pt x="215328" y="824344"/>
                </a:lnTo>
                <a:lnTo>
                  <a:pt x="215700" y="821435"/>
                </a:lnTo>
                <a:lnTo>
                  <a:pt x="215747" y="818121"/>
                </a:lnTo>
                <a:lnTo>
                  <a:pt x="213197" y="801141"/>
                </a:lnTo>
                <a:lnTo>
                  <a:pt x="206082" y="786114"/>
                </a:lnTo>
                <a:lnTo>
                  <a:pt x="195205" y="773587"/>
                </a:lnTo>
                <a:lnTo>
                  <a:pt x="181368" y="764108"/>
                </a:lnTo>
                <a:lnTo>
                  <a:pt x="211251" y="761618"/>
                </a:lnTo>
                <a:lnTo>
                  <a:pt x="211251" y="707961"/>
                </a:lnTo>
                <a:close/>
              </a:path>
              <a:path w="296544" h="1572260">
                <a:moveTo>
                  <a:pt x="126504" y="535647"/>
                </a:moveTo>
                <a:lnTo>
                  <a:pt x="91732" y="535647"/>
                </a:lnTo>
                <a:lnTo>
                  <a:pt x="91732" y="665289"/>
                </a:lnTo>
                <a:lnTo>
                  <a:pt x="97053" y="666114"/>
                </a:lnTo>
                <a:lnTo>
                  <a:pt x="107721" y="666114"/>
                </a:lnTo>
                <a:lnTo>
                  <a:pt x="149188" y="660742"/>
                </a:lnTo>
                <a:lnTo>
                  <a:pt x="183705" y="644418"/>
                </a:lnTo>
                <a:lnTo>
                  <a:pt x="207365" y="616699"/>
                </a:lnTo>
                <a:lnTo>
                  <a:pt x="209493" y="607123"/>
                </a:lnTo>
                <a:lnTo>
                  <a:pt x="126504" y="607123"/>
                </a:lnTo>
                <a:lnTo>
                  <a:pt x="126504" y="535647"/>
                </a:lnTo>
                <a:close/>
              </a:path>
              <a:path w="296544" h="1572260">
                <a:moveTo>
                  <a:pt x="108927" y="474967"/>
                </a:moveTo>
                <a:lnTo>
                  <a:pt x="67562" y="481464"/>
                </a:lnTo>
                <a:lnTo>
                  <a:pt x="32823" y="500437"/>
                </a:lnTo>
                <a:lnTo>
                  <a:pt x="8904" y="531106"/>
                </a:lnTo>
                <a:lnTo>
                  <a:pt x="0" y="572693"/>
                </a:lnTo>
                <a:lnTo>
                  <a:pt x="1677" y="597636"/>
                </a:lnTo>
                <a:lnTo>
                  <a:pt x="7240" y="620428"/>
                </a:lnTo>
                <a:lnTo>
                  <a:pt x="17482" y="641364"/>
                </a:lnTo>
                <a:lnTo>
                  <a:pt x="33197" y="660742"/>
                </a:lnTo>
                <a:lnTo>
                  <a:pt x="65544" y="634555"/>
                </a:lnTo>
                <a:lnTo>
                  <a:pt x="54950" y="622820"/>
                </a:lnTo>
                <a:lnTo>
                  <a:pt x="47986" y="610809"/>
                </a:lnTo>
                <a:lnTo>
                  <a:pt x="44167" y="597793"/>
                </a:lnTo>
                <a:lnTo>
                  <a:pt x="43002" y="583044"/>
                </a:lnTo>
                <a:lnTo>
                  <a:pt x="46412" y="562479"/>
                </a:lnTo>
                <a:lnTo>
                  <a:pt x="56156" y="547649"/>
                </a:lnTo>
                <a:lnTo>
                  <a:pt x="71505" y="538667"/>
                </a:lnTo>
                <a:lnTo>
                  <a:pt x="91732" y="535647"/>
                </a:lnTo>
                <a:lnTo>
                  <a:pt x="126504" y="535647"/>
                </a:lnTo>
                <a:lnTo>
                  <a:pt x="126504" y="535228"/>
                </a:lnTo>
                <a:lnTo>
                  <a:pt x="208701" y="535228"/>
                </a:lnTo>
                <a:lnTo>
                  <a:pt x="208308" y="533008"/>
                </a:lnTo>
                <a:lnTo>
                  <a:pt x="186318" y="501000"/>
                </a:lnTo>
                <a:lnTo>
                  <a:pt x="152436" y="481534"/>
                </a:lnTo>
                <a:lnTo>
                  <a:pt x="108927" y="474967"/>
                </a:lnTo>
                <a:close/>
              </a:path>
              <a:path w="296544" h="1572260">
                <a:moveTo>
                  <a:pt x="208701" y="535228"/>
                </a:moveTo>
                <a:lnTo>
                  <a:pt x="126504" y="535228"/>
                </a:lnTo>
                <a:lnTo>
                  <a:pt x="144551" y="537435"/>
                </a:lnTo>
                <a:lnTo>
                  <a:pt x="160294" y="543756"/>
                </a:lnTo>
                <a:lnTo>
                  <a:pt x="171429" y="555688"/>
                </a:lnTo>
                <a:lnTo>
                  <a:pt x="175653" y="574725"/>
                </a:lnTo>
                <a:lnTo>
                  <a:pt x="171028" y="591184"/>
                </a:lnTo>
                <a:lnTo>
                  <a:pt x="159223" y="601054"/>
                </a:lnTo>
                <a:lnTo>
                  <a:pt x="143346" y="605860"/>
                </a:lnTo>
                <a:lnTo>
                  <a:pt x="126504" y="607123"/>
                </a:lnTo>
                <a:lnTo>
                  <a:pt x="209493" y="607123"/>
                </a:lnTo>
                <a:lnTo>
                  <a:pt x="216141" y="577202"/>
                </a:lnTo>
                <a:lnTo>
                  <a:pt x="208701" y="535228"/>
                </a:lnTo>
                <a:close/>
              </a:path>
            </a:pathLst>
          </a:custGeom>
          <a:solidFill>
            <a:srgbClr val="656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21455" y="1909909"/>
            <a:ext cx="69700" cy="70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043402" y="2616200"/>
            <a:ext cx="749300" cy="5038725"/>
          </a:xfrm>
          <a:prstGeom prst="rect">
            <a:avLst/>
          </a:prstGeom>
        </p:spPr>
        <p:txBody>
          <a:bodyPr vert="vert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b="1" spc="-65" dirty="0">
                <a:solidFill>
                  <a:srgbClr val="65A3BE"/>
                </a:solidFill>
                <a:latin typeface="Akzidenz-Grotesk Pro"/>
                <a:cs typeface="Akzidenz-Grotesk Pro"/>
              </a:rPr>
              <a:t>Health</a:t>
            </a:r>
            <a:r>
              <a:rPr sz="4350" b="1" spc="-915" dirty="0">
                <a:solidFill>
                  <a:srgbClr val="65A3BE"/>
                </a:solidFill>
                <a:latin typeface="Akzidenz-Grotesk Pro"/>
                <a:cs typeface="Akzidenz-Grotesk Pro"/>
              </a:rPr>
              <a:t> </a:t>
            </a:r>
            <a:r>
              <a:rPr sz="4350" spc="-9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and</a:t>
            </a:r>
            <a:r>
              <a:rPr sz="4350" spc="-80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 </a:t>
            </a:r>
            <a:r>
              <a:rPr sz="4350" b="1" spc="-80" dirty="0">
                <a:solidFill>
                  <a:srgbClr val="65A3BE"/>
                </a:solidFill>
                <a:latin typeface="Akzidenz-Grotesk Pro"/>
                <a:cs typeface="Akzidenz-Grotesk Pro"/>
              </a:rPr>
              <a:t>Materials</a:t>
            </a:r>
            <a:endParaRPr sz="4350">
              <a:latin typeface="Akzidenz-Grotesk Pro"/>
              <a:cs typeface="Akzidenz-Grotesk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900" y="4502150"/>
            <a:ext cx="2806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kzidenzGroteskPro-Light"/>
                <a:cs typeface="AkzidenzGroteskPro-Light"/>
              </a:rPr>
              <a:t>Measuring Embodied</a:t>
            </a:r>
            <a:r>
              <a:rPr sz="1800" spc="-60" dirty="0">
                <a:latin typeface="AkzidenzGroteskPro-Light"/>
                <a:cs typeface="AkzidenzGroteskPro-Light"/>
              </a:rPr>
              <a:t> </a:t>
            </a:r>
            <a:r>
              <a:rPr sz="1800" spc="5" dirty="0">
                <a:latin typeface="AkzidenzGroteskPro-Light"/>
                <a:cs typeface="AkzidenzGroteskPro-Light"/>
              </a:rPr>
              <a:t>Carbon  </a:t>
            </a:r>
            <a:r>
              <a:rPr sz="1800" dirty="0">
                <a:latin typeface="AkzidenzGroteskPro-Light"/>
                <a:cs typeface="AkzidenzGroteskPro-Light"/>
              </a:rPr>
              <a:t>in everything you make and  </a:t>
            </a:r>
            <a:r>
              <a:rPr sz="1800" spc="-10" dirty="0">
                <a:latin typeface="AkzidenzGroteskPro-Light"/>
                <a:cs typeface="AkzidenzGroteskPro-Light"/>
              </a:rPr>
              <a:t>choose.</a:t>
            </a:r>
            <a:endParaRPr sz="1800">
              <a:latin typeface="AkzidenzGroteskPro-Light"/>
              <a:cs typeface="AkzidenzGroteskPro-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8974" y="4502150"/>
            <a:ext cx="2307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kzidenzGroteskPro-Light"/>
                <a:cs typeface="AkzidenzGroteskPro-Light"/>
              </a:rPr>
              <a:t>Choosing products and  services based</a:t>
            </a:r>
            <a:r>
              <a:rPr sz="1800" spc="-70" dirty="0">
                <a:latin typeface="AkzidenzGroteskPro-Light"/>
                <a:cs typeface="AkzidenzGroteskPro-Light"/>
              </a:rPr>
              <a:t> </a:t>
            </a:r>
            <a:r>
              <a:rPr sz="1800" dirty="0">
                <a:latin typeface="AkzidenzGroteskPro-Light"/>
                <a:cs typeface="AkzidenzGroteskPro-Light"/>
              </a:rPr>
              <a:t>in</a:t>
            </a:r>
            <a:r>
              <a:rPr sz="1800" spc="-30" dirty="0">
                <a:latin typeface="AkzidenzGroteskPro-Light"/>
                <a:cs typeface="AkzidenzGroteskPro-Light"/>
              </a:rPr>
              <a:t> </a:t>
            </a:r>
            <a:r>
              <a:rPr sz="1800" dirty="0">
                <a:latin typeface="AkzidenzGroteskPro-Light"/>
                <a:cs typeface="AkzidenzGroteskPro-Light"/>
              </a:rPr>
              <a:t>Green  </a:t>
            </a:r>
            <a:r>
              <a:rPr sz="1800" spc="-15" dirty="0">
                <a:latin typeface="AkzidenzGroteskPro-Light"/>
                <a:cs typeface="AkzidenzGroteskPro-Light"/>
              </a:rPr>
              <a:t>Chemistry.</a:t>
            </a:r>
            <a:endParaRPr sz="1800">
              <a:latin typeface="AkzidenzGroteskPro-Light"/>
              <a:cs typeface="AkzidenzGroteskPro-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8900" y="2501900"/>
            <a:ext cx="8609965" cy="175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5225">
              <a:lnSpc>
                <a:spcPct val="100000"/>
              </a:lnSpc>
              <a:spcBef>
                <a:spcPts val="100"/>
              </a:spcBef>
            </a:pPr>
            <a:r>
              <a:rPr sz="3600" spc="-114" dirty="0">
                <a:latin typeface="AkzidenzGroteskPro-Light"/>
                <a:cs typeface="AkzidenzGroteskPro-Light"/>
              </a:rPr>
              <a:t>We </a:t>
            </a:r>
            <a:r>
              <a:rPr sz="3600" dirty="0">
                <a:latin typeface="AkzidenzGroteskPro-Light"/>
                <a:cs typeface="AkzidenzGroteskPro-Light"/>
              </a:rPr>
              <a:t>use three lenses to make decisions  on materials. </a:t>
            </a:r>
            <a:r>
              <a:rPr sz="3600" spc="-15" dirty="0">
                <a:latin typeface="AkzidenzGroteskPro-Light"/>
                <a:cs typeface="AkzidenzGroteskPro-Light"/>
              </a:rPr>
              <a:t>These </a:t>
            </a:r>
            <a:r>
              <a:rPr sz="3600" dirty="0">
                <a:latin typeface="AkzidenzGroteskPro-Light"/>
                <a:cs typeface="AkzidenzGroteskPro-Light"/>
              </a:rPr>
              <a:t>are our</a:t>
            </a:r>
            <a:r>
              <a:rPr sz="3600" spc="-85" dirty="0">
                <a:latin typeface="AkzidenzGroteskPro-Light"/>
                <a:cs typeface="AkzidenzGroteskPro-Light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guideposts.</a:t>
            </a:r>
          </a:p>
          <a:p>
            <a:pPr marL="12700">
              <a:lnSpc>
                <a:spcPct val="100000"/>
              </a:lnSpc>
              <a:spcBef>
                <a:spcPts val="2790"/>
              </a:spcBef>
              <a:tabLst>
                <a:tab pos="3352165" algn="l"/>
                <a:tab pos="6692265" algn="l"/>
              </a:tabLst>
            </a:pPr>
            <a:r>
              <a:rPr sz="1800" b="1" spc="-20" dirty="0">
                <a:solidFill>
                  <a:srgbClr val="EB5B4F"/>
                </a:solidFill>
                <a:latin typeface="Akzidenz-Grotesk Pro"/>
                <a:cs typeface="Akzidenz-Grotesk Pro"/>
              </a:rPr>
              <a:t>Embodied</a:t>
            </a:r>
            <a:r>
              <a:rPr sz="1800" b="1" spc="-30" dirty="0">
                <a:solidFill>
                  <a:srgbClr val="EB5B4F"/>
                </a:solidFill>
                <a:latin typeface="Akzidenz-Grotesk Pro"/>
                <a:cs typeface="Akzidenz-Grotesk Pro"/>
              </a:rPr>
              <a:t> </a:t>
            </a:r>
            <a:r>
              <a:rPr sz="1800" b="1" spc="-20" dirty="0">
                <a:solidFill>
                  <a:srgbClr val="EB5B4F"/>
                </a:solidFill>
                <a:latin typeface="Akzidenz-Grotesk Pro"/>
                <a:cs typeface="Akzidenz-Grotesk Pro"/>
              </a:rPr>
              <a:t>Carbon	</a:t>
            </a:r>
            <a:r>
              <a:rPr sz="1800" b="1" spc="-20" dirty="0">
                <a:solidFill>
                  <a:srgbClr val="609F43"/>
                </a:solidFill>
                <a:latin typeface="Akzidenz-Grotesk Pro"/>
                <a:cs typeface="Akzidenz-Grotesk Pro"/>
              </a:rPr>
              <a:t>Green</a:t>
            </a:r>
            <a:r>
              <a:rPr sz="1800" b="1" spc="-30" dirty="0">
                <a:solidFill>
                  <a:srgbClr val="609F43"/>
                </a:solidFill>
                <a:latin typeface="Akzidenz-Grotesk Pro"/>
                <a:cs typeface="Akzidenz-Grotesk Pro"/>
              </a:rPr>
              <a:t> </a:t>
            </a:r>
            <a:r>
              <a:rPr sz="1800" b="1" spc="-20" dirty="0">
                <a:solidFill>
                  <a:srgbClr val="609F43"/>
                </a:solidFill>
                <a:latin typeface="Akzidenz-Grotesk Pro"/>
                <a:cs typeface="Akzidenz-Grotesk Pro"/>
              </a:rPr>
              <a:t>Chemistry	</a:t>
            </a:r>
            <a:r>
              <a:rPr sz="1800" b="1" spc="-20" dirty="0">
                <a:solidFill>
                  <a:srgbClr val="65A3BE"/>
                </a:solidFill>
                <a:latin typeface="Akzidenz-Grotesk Pro"/>
                <a:cs typeface="Akzidenz-Grotesk Pro"/>
              </a:rPr>
              <a:t>Circular</a:t>
            </a:r>
            <a:r>
              <a:rPr sz="1800" b="1" spc="-105" dirty="0">
                <a:solidFill>
                  <a:srgbClr val="65A3BE"/>
                </a:solidFill>
                <a:latin typeface="Akzidenz-Grotesk Pro"/>
                <a:cs typeface="Akzidenz-Grotesk Pro"/>
              </a:rPr>
              <a:t> </a:t>
            </a:r>
            <a:r>
              <a:rPr sz="1800" b="1" spc="-20" dirty="0">
                <a:solidFill>
                  <a:srgbClr val="65A3BE"/>
                </a:solidFill>
                <a:latin typeface="Akzidenz-Grotesk Pro"/>
                <a:cs typeface="Akzidenz-Grotesk Pro"/>
              </a:rPr>
              <a:t>Economy</a:t>
            </a:r>
            <a:endParaRPr sz="1800" dirty="0">
              <a:latin typeface="Akzidenz-Grotesk Pro"/>
              <a:cs typeface="Akzidenz-Grotesk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9048" y="4502150"/>
            <a:ext cx="28225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kzidenzGroteskPro-Light"/>
                <a:cs typeface="AkzidenzGroteskPro-Light"/>
              </a:rPr>
              <a:t>Partnering </a:t>
            </a:r>
            <a:r>
              <a:rPr sz="1800" dirty="0">
                <a:latin typeface="AkzidenzGroteskPro-Light"/>
                <a:cs typeface="AkzidenzGroteskPro-Light"/>
              </a:rPr>
              <a:t>with businesses  engaged in Circular</a:t>
            </a:r>
            <a:r>
              <a:rPr sz="1800" spc="-100" dirty="0">
                <a:latin typeface="AkzidenzGroteskPro-Light"/>
                <a:cs typeface="AkzidenzGroteskPro-Light"/>
              </a:rPr>
              <a:t> </a:t>
            </a:r>
            <a:r>
              <a:rPr sz="1800" dirty="0">
                <a:latin typeface="AkzidenzGroteskPro-Light"/>
                <a:cs typeface="AkzidenzGroteskPro-Light"/>
              </a:rPr>
              <a:t>Economy  practices.</a:t>
            </a:r>
            <a:endParaRPr sz="1800">
              <a:latin typeface="AkzidenzGroteskPro-Light"/>
              <a:cs typeface="AkzidenzGroteskPro-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83173" y="4400847"/>
            <a:ext cx="9330690" cy="0"/>
          </a:xfrm>
          <a:custGeom>
            <a:avLst/>
            <a:gdLst/>
            <a:ahLst/>
            <a:cxnLst/>
            <a:rect l="l" t="t" r="r" b="b"/>
            <a:pathLst>
              <a:path w="9330690">
                <a:moveTo>
                  <a:pt x="0" y="0"/>
                </a:moveTo>
                <a:lnTo>
                  <a:pt x="9330651" y="0"/>
                </a:lnTo>
              </a:path>
            </a:pathLst>
          </a:custGeom>
          <a:ln w="31750">
            <a:solidFill>
              <a:srgbClr val="65A3BE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7475" y="4400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65A3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61675" y="44008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0">
            <a:solidFill>
              <a:srgbClr val="65A3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86190" y="7371656"/>
            <a:ext cx="2410460" cy="3556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5" dirty="0">
                <a:solidFill>
                  <a:srgbClr val="EB5C4F"/>
                </a:solidFill>
                <a:latin typeface="Akzidenz-Grotesk Pro"/>
                <a:cs typeface="Akzidenz-Grotesk Pro"/>
              </a:rPr>
              <a:t>Embodied</a:t>
            </a:r>
            <a:r>
              <a:rPr sz="2150" b="1" spc="-55" dirty="0">
                <a:solidFill>
                  <a:srgbClr val="EB5C4F"/>
                </a:solidFill>
                <a:latin typeface="Akzidenz-Grotesk Pro"/>
                <a:cs typeface="Akzidenz-Grotesk Pro"/>
              </a:rPr>
              <a:t> </a:t>
            </a:r>
            <a:r>
              <a:rPr sz="2150" b="1" spc="5" dirty="0">
                <a:solidFill>
                  <a:srgbClr val="EB5C4F"/>
                </a:solidFill>
                <a:latin typeface="Akzidenz-Grotesk Pro"/>
                <a:cs typeface="Akzidenz-Grotesk Pro"/>
              </a:rPr>
              <a:t>Carbon</a:t>
            </a:r>
            <a:endParaRPr sz="2150">
              <a:latin typeface="Akzidenz-Grotesk Pro"/>
              <a:cs typeface="Akzidenz-Grotesk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90097" y="6213266"/>
            <a:ext cx="645795" cy="743585"/>
          </a:xfrm>
          <a:custGeom>
            <a:avLst/>
            <a:gdLst/>
            <a:ahLst/>
            <a:cxnLst/>
            <a:rect l="l" t="t" r="r" b="b"/>
            <a:pathLst>
              <a:path w="645794" h="743584">
                <a:moveTo>
                  <a:pt x="430288" y="743305"/>
                </a:moveTo>
                <a:lnTo>
                  <a:pt x="645439" y="371652"/>
                </a:lnTo>
                <a:lnTo>
                  <a:pt x="430288" y="0"/>
                </a:lnTo>
                <a:lnTo>
                  <a:pt x="0" y="0"/>
                </a:lnTo>
              </a:path>
            </a:pathLst>
          </a:custGeom>
          <a:ln w="76631">
            <a:solidFill>
              <a:srgbClr val="EB5C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07965" y="5824913"/>
            <a:ext cx="645795" cy="743585"/>
          </a:xfrm>
          <a:custGeom>
            <a:avLst/>
            <a:gdLst/>
            <a:ahLst/>
            <a:cxnLst/>
            <a:rect l="l" t="t" r="r" b="b"/>
            <a:pathLst>
              <a:path w="645794" h="743584">
                <a:moveTo>
                  <a:pt x="645452" y="0"/>
                </a:moveTo>
                <a:lnTo>
                  <a:pt x="215163" y="0"/>
                </a:lnTo>
                <a:lnTo>
                  <a:pt x="0" y="371652"/>
                </a:lnTo>
                <a:lnTo>
                  <a:pt x="215163" y="743305"/>
                </a:lnTo>
              </a:path>
            </a:pathLst>
          </a:custGeom>
          <a:ln w="76631">
            <a:solidFill>
              <a:srgbClr val="EB5C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3268" y="5640415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629" y="0"/>
                </a:moveTo>
                <a:lnTo>
                  <a:pt x="107123" y="7985"/>
                </a:lnTo>
                <a:lnTo>
                  <a:pt x="64127" y="30221"/>
                </a:lnTo>
                <a:lnTo>
                  <a:pt x="30221" y="64127"/>
                </a:lnTo>
                <a:lnTo>
                  <a:pt x="7985" y="107123"/>
                </a:lnTo>
                <a:lnTo>
                  <a:pt x="0" y="156629"/>
                </a:lnTo>
                <a:lnTo>
                  <a:pt x="7985" y="206134"/>
                </a:lnTo>
                <a:lnTo>
                  <a:pt x="30221" y="249130"/>
                </a:lnTo>
                <a:lnTo>
                  <a:pt x="64127" y="283036"/>
                </a:lnTo>
                <a:lnTo>
                  <a:pt x="107123" y="305272"/>
                </a:lnTo>
                <a:lnTo>
                  <a:pt x="156629" y="313258"/>
                </a:lnTo>
                <a:lnTo>
                  <a:pt x="206134" y="305272"/>
                </a:lnTo>
                <a:lnTo>
                  <a:pt x="249130" y="283036"/>
                </a:lnTo>
                <a:lnTo>
                  <a:pt x="283036" y="249130"/>
                </a:lnTo>
                <a:lnTo>
                  <a:pt x="305272" y="206134"/>
                </a:lnTo>
                <a:lnTo>
                  <a:pt x="313258" y="156629"/>
                </a:lnTo>
                <a:lnTo>
                  <a:pt x="305272" y="107123"/>
                </a:lnTo>
                <a:lnTo>
                  <a:pt x="283036" y="64127"/>
                </a:lnTo>
                <a:lnTo>
                  <a:pt x="249130" y="30221"/>
                </a:lnTo>
                <a:lnTo>
                  <a:pt x="206134" y="7985"/>
                </a:lnTo>
                <a:lnTo>
                  <a:pt x="156629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4625" y="5689060"/>
            <a:ext cx="206197" cy="215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5782" y="5640415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629" y="0"/>
                </a:moveTo>
                <a:lnTo>
                  <a:pt x="107123" y="7985"/>
                </a:lnTo>
                <a:lnTo>
                  <a:pt x="64127" y="30221"/>
                </a:lnTo>
                <a:lnTo>
                  <a:pt x="30221" y="64127"/>
                </a:lnTo>
                <a:lnTo>
                  <a:pt x="7985" y="107123"/>
                </a:lnTo>
                <a:lnTo>
                  <a:pt x="0" y="156629"/>
                </a:lnTo>
                <a:lnTo>
                  <a:pt x="7985" y="206134"/>
                </a:lnTo>
                <a:lnTo>
                  <a:pt x="30221" y="249130"/>
                </a:lnTo>
                <a:lnTo>
                  <a:pt x="64127" y="283036"/>
                </a:lnTo>
                <a:lnTo>
                  <a:pt x="107123" y="305272"/>
                </a:lnTo>
                <a:lnTo>
                  <a:pt x="156629" y="313258"/>
                </a:lnTo>
                <a:lnTo>
                  <a:pt x="206134" y="305272"/>
                </a:lnTo>
                <a:lnTo>
                  <a:pt x="249130" y="283036"/>
                </a:lnTo>
                <a:lnTo>
                  <a:pt x="283036" y="249130"/>
                </a:lnTo>
                <a:lnTo>
                  <a:pt x="305272" y="206134"/>
                </a:lnTo>
                <a:lnTo>
                  <a:pt x="313258" y="156629"/>
                </a:lnTo>
                <a:lnTo>
                  <a:pt x="305272" y="107123"/>
                </a:lnTo>
                <a:lnTo>
                  <a:pt x="283036" y="64127"/>
                </a:lnTo>
                <a:lnTo>
                  <a:pt x="249130" y="30221"/>
                </a:lnTo>
                <a:lnTo>
                  <a:pt x="206134" y="7985"/>
                </a:lnTo>
                <a:lnTo>
                  <a:pt x="156629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7140" y="5689060"/>
            <a:ext cx="206197" cy="215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316" y="6026993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629" y="0"/>
                </a:moveTo>
                <a:lnTo>
                  <a:pt x="107123" y="7985"/>
                </a:lnTo>
                <a:lnTo>
                  <a:pt x="64127" y="30221"/>
                </a:lnTo>
                <a:lnTo>
                  <a:pt x="30221" y="64127"/>
                </a:lnTo>
                <a:lnTo>
                  <a:pt x="7985" y="107123"/>
                </a:lnTo>
                <a:lnTo>
                  <a:pt x="0" y="156629"/>
                </a:lnTo>
                <a:lnTo>
                  <a:pt x="7985" y="206134"/>
                </a:lnTo>
                <a:lnTo>
                  <a:pt x="30221" y="249130"/>
                </a:lnTo>
                <a:lnTo>
                  <a:pt x="64127" y="283036"/>
                </a:lnTo>
                <a:lnTo>
                  <a:pt x="107123" y="305272"/>
                </a:lnTo>
                <a:lnTo>
                  <a:pt x="156629" y="313258"/>
                </a:lnTo>
                <a:lnTo>
                  <a:pt x="206134" y="305272"/>
                </a:lnTo>
                <a:lnTo>
                  <a:pt x="249130" y="283036"/>
                </a:lnTo>
                <a:lnTo>
                  <a:pt x="283036" y="249130"/>
                </a:lnTo>
                <a:lnTo>
                  <a:pt x="305272" y="206134"/>
                </a:lnTo>
                <a:lnTo>
                  <a:pt x="313258" y="156629"/>
                </a:lnTo>
                <a:lnTo>
                  <a:pt x="305272" y="107123"/>
                </a:lnTo>
                <a:lnTo>
                  <a:pt x="283036" y="64127"/>
                </a:lnTo>
                <a:lnTo>
                  <a:pt x="249130" y="30221"/>
                </a:lnTo>
                <a:lnTo>
                  <a:pt x="206134" y="7985"/>
                </a:lnTo>
                <a:lnTo>
                  <a:pt x="156629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84674" y="6075631"/>
            <a:ext cx="206197" cy="215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5831" y="6026993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89">
                <a:moveTo>
                  <a:pt x="156629" y="0"/>
                </a:moveTo>
                <a:lnTo>
                  <a:pt x="107123" y="7985"/>
                </a:lnTo>
                <a:lnTo>
                  <a:pt x="64127" y="30221"/>
                </a:lnTo>
                <a:lnTo>
                  <a:pt x="30221" y="64127"/>
                </a:lnTo>
                <a:lnTo>
                  <a:pt x="7985" y="107123"/>
                </a:lnTo>
                <a:lnTo>
                  <a:pt x="0" y="156629"/>
                </a:lnTo>
                <a:lnTo>
                  <a:pt x="7985" y="206134"/>
                </a:lnTo>
                <a:lnTo>
                  <a:pt x="30221" y="249130"/>
                </a:lnTo>
                <a:lnTo>
                  <a:pt x="64127" y="283036"/>
                </a:lnTo>
                <a:lnTo>
                  <a:pt x="107123" y="305272"/>
                </a:lnTo>
                <a:lnTo>
                  <a:pt x="156629" y="313258"/>
                </a:lnTo>
                <a:lnTo>
                  <a:pt x="206134" y="305272"/>
                </a:lnTo>
                <a:lnTo>
                  <a:pt x="249130" y="283036"/>
                </a:lnTo>
                <a:lnTo>
                  <a:pt x="283036" y="249130"/>
                </a:lnTo>
                <a:lnTo>
                  <a:pt x="305272" y="206134"/>
                </a:lnTo>
                <a:lnTo>
                  <a:pt x="313258" y="156629"/>
                </a:lnTo>
                <a:lnTo>
                  <a:pt x="305272" y="107123"/>
                </a:lnTo>
                <a:lnTo>
                  <a:pt x="283036" y="64127"/>
                </a:lnTo>
                <a:lnTo>
                  <a:pt x="249130" y="30221"/>
                </a:lnTo>
                <a:lnTo>
                  <a:pt x="206134" y="7985"/>
                </a:lnTo>
                <a:lnTo>
                  <a:pt x="156629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97188" y="6075631"/>
            <a:ext cx="206197" cy="2159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29461" y="6426648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156629" y="0"/>
                </a:moveTo>
                <a:lnTo>
                  <a:pt x="107123" y="7985"/>
                </a:lnTo>
                <a:lnTo>
                  <a:pt x="64127" y="30221"/>
                </a:lnTo>
                <a:lnTo>
                  <a:pt x="30221" y="64127"/>
                </a:lnTo>
                <a:lnTo>
                  <a:pt x="7985" y="107123"/>
                </a:lnTo>
                <a:lnTo>
                  <a:pt x="0" y="156629"/>
                </a:lnTo>
                <a:lnTo>
                  <a:pt x="7985" y="206134"/>
                </a:lnTo>
                <a:lnTo>
                  <a:pt x="30221" y="249130"/>
                </a:lnTo>
                <a:lnTo>
                  <a:pt x="64127" y="283036"/>
                </a:lnTo>
                <a:lnTo>
                  <a:pt x="107123" y="305272"/>
                </a:lnTo>
                <a:lnTo>
                  <a:pt x="156629" y="313258"/>
                </a:lnTo>
                <a:lnTo>
                  <a:pt x="206134" y="305272"/>
                </a:lnTo>
                <a:lnTo>
                  <a:pt x="249130" y="283036"/>
                </a:lnTo>
                <a:lnTo>
                  <a:pt x="283036" y="249130"/>
                </a:lnTo>
                <a:lnTo>
                  <a:pt x="305272" y="206134"/>
                </a:lnTo>
                <a:lnTo>
                  <a:pt x="313258" y="156629"/>
                </a:lnTo>
                <a:lnTo>
                  <a:pt x="305272" y="107123"/>
                </a:lnTo>
                <a:lnTo>
                  <a:pt x="283036" y="64127"/>
                </a:lnTo>
                <a:lnTo>
                  <a:pt x="249130" y="30221"/>
                </a:lnTo>
                <a:lnTo>
                  <a:pt x="206134" y="7985"/>
                </a:lnTo>
                <a:lnTo>
                  <a:pt x="156629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0820" y="6475289"/>
            <a:ext cx="206197" cy="215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1297" y="6806445"/>
            <a:ext cx="313690" cy="313690"/>
          </a:xfrm>
          <a:custGeom>
            <a:avLst/>
            <a:gdLst/>
            <a:ahLst/>
            <a:cxnLst/>
            <a:rect l="l" t="t" r="r" b="b"/>
            <a:pathLst>
              <a:path w="313689" h="313690">
                <a:moveTo>
                  <a:pt x="156629" y="0"/>
                </a:moveTo>
                <a:lnTo>
                  <a:pt x="107123" y="7985"/>
                </a:lnTo>
                <a:lnTo>
                  <a:pt x="64127" y="30221"/>
                </a:lnTo>
                <a:lnTo>
                  <a:pt x="30221" y="64127"/>
                </a:lnTo>
                <a:lnTo>
                  <a:pt x="7985" y="107123"/>
                </a:lnTo>
                <a:lnTo>
                  <a:pt x="0" y="156629"/>
                </a:lnTo>
                <a:lnTo>
                  <a:pt x="7985" y="206134"/>
                </a:lnTo>
                <a:lnTo>
                  <a:pt x="30221" y="249130"/>
                </a:lnTo>
                <a:lnTo>
                  <a:pt x="64127" y="283036"/>
                </a:lnTo>
                <a:lnTo>
                  <a:pt x="107123" y="305272"/>
                </a:lnTo>
                <a:lnTo>
                  <a:pt x="156629" y="313258"/>
                </a:lnTo>
                <a:lnTo>
                  <a:pt x="206134" y="305272"/>
                </a:lnTo>
                <a:lnTo>
                  <a:pt x="249130" y="283036"/>
                </a:lnTo>
                <a:lnTo>
                  <a:pt x="283036" y="249130"/>
                </a:lnTo>
                <a:lnTo>
                  <a:pt x="305272" y="206134"/>
                </a:lnTo>
                <a:lnTo>
                  <a:pt x="313258" y="156629"/>
                </a:lnTo>
                <a:lnTo>
                  <a:pt x="305272" y="107123"/>
                </a:lnTo>
                <a:lnTo>
                  <a:pt x="283036" y="64127"/>
                </a:lnTo>
                <a:lnTo>
                  <a:pt x="249130" y="30221"/>
                </a:lnTo>
                <a:lnTo>
                  <a:pt x="206134" y="7985"/>
                </a:lnTo>
                <a:lnTo>
                  <a:pt x="156629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2655" y="6855083"/>
            <a:ext cx="206197" cy="215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595672" y="7369393"/>
            <a:ext cx="222440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spc="5" dirty="0">
                <a:solidFill>
                  <a:srgbClr val="619E42"/>
                </a:solidFill>
                <a:latin typeface="Akzidenz-Grotesk Pro"/>
                <a:cs typeface="Akzidenz-Grotesk Pro"/>
              </a:rPr>
              <a:t>Green</a:t>
            </a:r>
            <a:r>
              <a:rPr sz="2150" b="1" spc="-80" dirty="0">
                <a:solidFill>
                  <a:srgbClr val="619E42"/>
                </a:solidFill>
                <a:latin typeface="Akzidenz-Grotesk Pro"/>
                <a:cs typeface="Akzidenz-Grotesk Pro"/>
              </a:rPr>
              <a:t> </a:t>
            </a:r>
            <a:r>
              <a:rPr sz="2150" b="1" spc="5" dirty="0">
                <a:solidFill>
                  <a:srgbClr val="619E42"/>
                </a:solidFill>
                <a:latin typeface="Akzidenz-Grotesk Pro"/>
                <a:cs typeface="Akzidenz-Grotesk Pro"/>
              </a:rPr>
              <a:t>Chemistry</a:t>
            </a:r>
            <a:endParaRPr sz="2150">
              <a:latin typeface="Akzidenz-Grotesk Pro"/>
              <a:cs typeface="Akzidenz-Grotesk Pr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89976" y="5697690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60" h="393700">
                <a:moveTo>
                  <a:pt x="113550" y="0"/>
                </a:moveTo>
                <a:lnTo>
                  <a:pt x="340652" y="0"/>
                </a:lnTo>
                <a:lnTo>
                  <a:pt x="454202" y="196672"/>
                </a:lnTo>
                <a:lnTo>
                  <a:pt x="340652" y="393357"/>
                </a:lnTo>
                <a:lnTo>
                  <a:pt x="113550" y="393357"/>
                </a:lnTo>
                <a:lnTo>
                  <a:pt x="0" y="196672"/>
                </a:lnTo>
                <a:lnTo>
                  <a:pt x="113550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54277" y="5898351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60" h="393700">
                <a:moveTo>
                  <a:pt x="113550" y="0"/>
                </a:moveTo>
                <a:lnTo>
                  <a:pt x="340652" y="0"/>
                </a:lnTo>
                <a:lnTo>
                  <a:pt x="454190" y="196684"/>
                </a:lnTo>
                <a:lnTo>
                  <a:pt x="340652" y="393357"/>
                </a:lnTo>
                <a:lnTo>
                  <a:pt x="113550" y="393357"/>
                </a:lnTo>
                <a:lnTo>
                  <a:pt x="0" y="196684"/>
                </a:lnTo>
                <a:lnTo>
                  <a:pt x="113550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277" y="6292190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60" h="393700">
                <a:moveTo>
                  <a:pt x="113550" y="0"/>
                </a:moveTo>
                <a:lnTo>
                  <a:pt x="340652" y="0"/>
                </a:lnTo>
                <a:lnTo>
                  <a:pt x="454190" y="196672"/>
                </a:lnTo>
                <a:lnTo>
                  <a:pt x="340652" y="393357"/>
                </a:lnTo>
                <a:lnTo>
                  <a:pt x="113550" y="393357"/>
                </a:lnTo>
                <a:lnTo>
                  <a:pt x="0" y="196672"/>
                </a:lnTo>
                <a:lnTo>
                  <a:pt x="113550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2825" y="6099023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60" h="393700">
                <a:moveTo>
                  <a:pt x="113550" y="0"/>
                </a:moveTo>
                <a:lnTo>
                  <a:pt x="340652" y="0"/>
                </a:lnTo>
                <a:lnTo>
                  <a:pt x="454202" y="196684"/>
                </a:lnTo>
                <a:lnTo>
                  <a:pt x="340652" y="393357"/>
                </a:lnTo>
                <a:lnTo>
                  <a:pt x="113550" y="393357"/>
                </a:lnTo>
                <a:lnTo>
                  <a:pt x="0" y="196684"/>
                </a:lnTo>
                <a:lnTo>
                  <a:pt x="113550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71246" y="5898833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60" h="393700">
                <a:moveTo>
                  <a:pt x="113550" y="0"/>
                </a:moveTo>
                <a:lnTo>
                  <a:pt x="340639" y="0"/>
                </a:lnTo>
                <a:lnTo>
                  <a:pt x="454190" y="196684"/>
                </a:lnTo>
                <a:lnTo>
                  <a:pt x="340639" y="393357"/>
                </a:lnTo>
                <a:lnTo>
                  <a:pt x="113550" y="393357"/>
                </a:lnTo>
                <a:lnTo>
                  <a:pt x="0" y="196684"/>
                </a:lnTo>
                <a:lnTo>
                  <a:pt x="113550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2825" y="5705679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60" h="393700">
                <a:moveTo>
                  <a:pt x="113550" y="0"/>
                </a:moveTo>
                <a:lnTo>
                  <a:pt x="340652" y="0"/>
                </a:lnTo>
                <a:lnTo>
                  <a:pt x="454202" y="196672"/>
                </a:lnTo>
                <a:lnTo>
                  <a:pt x="340652" y="393357"/>
                </a:lnTo>
                <a:lnTo>
                  <a:pt x="113550" y="393357"/>
                </a:lnTo>
                <a:lnTo>
                  <a:pt x="0" y="196672"/>
                </a:lnTo>
                <a:lnTo>
                  <a:pt x="113550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7077" y="6084520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386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01343" y="6671095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386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39926" y="6512332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386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98347" y="6295695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386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94522" y="5702945"/>
            <a:ext cx="1517650" cy="1517650"/>
          </a:xfrm>
          <a:custGeom>
            <a:avLst/>
            <a:gdLst/>
            <a:ahLst/>
            <a:cxnLst/>
            <a:rect l="l" t="t" r="r" b="b"/>
            <a:pathLst>
              <a:path w="1517650" h="1517650">
                <a:moveTo>
                  <a:pt x="758685" y="0"/>
                </a:moveTo>
                <a:lnTo>
                  <a:pt x="710704" y="1492"/>
                </a:lnTo>
                <a:lnTo>
                  <a:pt x="663517" y="5911"/>
                </a:lnTo>
                <a:lnTo>
                  <a:pt x="617211" y="13166"/>
                </a:lnTo>
                <a:lnTo>
                  <a:pt x="571876" y="23170"/>
                </a:lnTo>
                <a:lnTo>
                  <a:pt x="527601" y="35833"/>
                </a:lnTo>
                <a:lnTo>
                  <a:pt x="484475" y="51066"/>
                </a:lnTo>
                <a:lnTo>
                  <a:pt x="442586" y="68781"/>
                </a:lnTo>
                <a:lnTo>
                  <a:pt x="402023" y="88888"/>
                </a:lnTo>
                <a:lnTo>
                  <a:pt x="362875" y="111300"/>
                </a:lnTo>
                <a:lnTo>
                  <a:pt x="325231" y="135926"/>
                </a:lnTo>
                <a:lnTo>
                  <a:pt x="289180" y="162679"/>
                </a:lnTo>
                <a:lnTo>
                  <a:pt x="254811" y="191468"/>
                </a:lnTo>
                <a:lnTo>
                  <a:pt x="222213" y="222207"/>
                </a:lnTo>
                <a:lnTo>
                  <a:pt x="191474" y="254804"/>
                </a:lnTo>
                <a:lnTo>
                  <a:pt x="162684" y="289173"/>
                </a:lnTo>
                <a:lnTo>
                  <a:pt x="135930" y="325223"/>
                </a:lnTo>
                <a:lnTo>
                  <a:pt x="111303" y="362866"/>
                </a:lnTo>
                <a:lnTo>
                  <a:pt x="88891" y="402013"/>
                </a:lnTo>
                <a:lnTo>
                  <a:pt x="68783" y="442575"/>
                </a:lnTo>
                <a:lnTo>
                  <a:pt x="51068" y="484464"/>
                </a:lnTo>
                <a:lnTo>
                  <a:pt x="35834" y="527590"/>
                </a:lnTo>
                <a:lnTo>
                  <a:pt x="23170" y="571865"/>
                </a:lnTo>
                <a:lnTo>
                  <a:pt x="13166" y="617199"/>
                </a:lnTo>
                <a:lnTo>
                  <a:pt x="5911" y="663504"/>
                </a:lnTo>
                <a:lnTo>
                  <a:pt x="1492" y="710692"/>
                </a:lnTo>
                <a:lnTo>
                  <a:pt x="0" y="758672"/>
                </a:lnTo>
                <a:lnTo>
                  <a:pt x="1492" y="806653"/>
                </a:lnTo>
                <a:lnTo>
                  <a:pt x="5911" y="853840"/>
                </a:lnTo>
                <a:lnTo>
                  <a:pt x="13166" y="900146"/>
                </a:lnTo>
                <a:lnTo>
                  <a:pt x="23170" y="945480"/>
                </a:lnTo>
                <a:lnTo>
                  <a:pt x="35834" y="989756"/>
                </a:lnTo>
                <a:lnTo>
                  <a:pt x="51068" y="1032882"/>
                </a:lnTo>
                <a:lnTo>
                  <a:pt x="68783" y="1074771"/>
                </a:lnTo>
                <a:lnTo>
                  <a:pt x="88891" y="1115334"/>
                </a:lnTo>
                <a:lnTo>
                  <a:pt x="111303" y="1154482"/>
                </a:lnTo>
                <a:lnTo>
                  <a:pt x="135930" y="1192126"/>
                </a:lnTo>
                <a:lnTo>
                  <a:pt x="162684" y="1228176"/>
                </a:lnTo>
                <a:lnTo>
                  <a:pt x="191474" y="1262546"/>
                </a:lnTo>
                <a:lnTo>
                  <a:pt x="222213" y="1295144"/>
                </a:lnTo>
                <a:lnTo>
                  <a:pt x="254811" y="1325883"/>
                </a:lnTo>
                <a:lnTo>
                  <a:pt x="289180" y="1354673"/>
                </a:lnTo>
                <a:lnTo>
                  <a:pt x="325231" y="1381427"/>
                </a:lnTo>
                <a:lnTo>
                  <a:pt x="362875" y="1406054"/>
                </a:lnTo>
                <a:lnTo>
                  <a:pt x="402023" y="1428466"/>
                </a:lnTo>
                <a:lnTo>
                  <a:pt x="442586" y="1448574"/>
                </a:lnTo>
                <a:lnTo>
                  <a:pt x="484475" y="1466289"/>
                </a:lnTo>
                <a:lnTo>
                  <a:pt x="527601" y="1481523"/>
                </a:lnTo>
                <a:lnTo>
                  <a:pt x="571876" y="1494186"/>
                </a:lnTo>
                <a:lnTo>
                  <a:pt x="617211" y="1504190"/>
                </a:lnTo>
                <a:lnTo>
                  <a:pt x="663517" y="1511446"/>
                </a:lnTo>
                <a:lnTo>
                  <a:pt x="710704" y="1515865"/>
                </a:lnTo>
                <a:lnTo>
                  <a:pt x="758685" y="1517357"/>
                </a:lnTo>
                <a:lnTo>
                  <a:pt x="806665" y="1515865"/>
                </a:lnTo>
                <a:lnTo>
                  <a:pt x="853853" y="1511446"/>
                </a:lnTo>
                <a:lnTo>
                  <a:pt x="900158" y="1504190"/>
                </a:lnTo>
                <a:lnTo>
                  <a:pt x="945493" y="1494186"/>
                </a:lnTo>
                <a:lnTo>
                  <a:pt x="989768" y="1481523"/>
                </a:lnTo>
                <a:lnTo>
                  <a:pt x="1032895" y="1466289"/>
                </a:lnTo>
                <a:lnTo>
                  <a:pt x="1074784" y="1448574"/>
                </a:lnTo>
                <a:lnTo>
                  <a:pt x="1115347" y="1428466"/>
                </a:lnTo>
                <a:lnTo>
                  <a:pt x="1154495" y="1406054"/>
                </a:lnTo>
                <a:lnTo>
                  <a:pt x="1192138" y="1381427"/>
                </a:lnTo>
                <a:lnTo>
                  <a:pt x="1228189" y="1354673"/>
                </a:lnTo>
                <a:lnTo>
                  <a:pt x="1262558" y="1325883"/>
                </a:lnTo>
                <a:lnTo>
                  <a:pt x="1295157" y="1295144"/>
                </a:lnTo>
                <a:lnTo>
                  <a:pt x="1325895" y="1262546"/>
                </a:lnTo>
                <a:lnTo>
                  <a:pt x="1354686" y="1228176"/>
                </a:lnTo>
                <a:lnTo>
                  <a:pt x="1381439" y="1192126"/>
                </a:lnTo>
                <a:lnTo>
                  <a:pt x="1406066" y="1154482"/>
                </a:lnTo>
                <a:lnTo>
                  <a:pt x="1428478" y="1115334"/>
                </a:lnTo>
                <a:lnTo>
                  <a:pt x="1448587" y="1074771"/>
                </a:lnTo>
                <a:lnTo>
                  <a:pt x="1466302" y="1032882"/>
                </a:lnTo>
                <a:lnTo>
                  <a:pt x="1481536" y="989756"/>
                </a:lnTo>
                <a:lnTo>
                  <a:pt x="1494199" y="945480"/>
                </a:lnTo>
                <a:lnTo>
                  <a:pt x="1504203" y="900146"/>
                </a:lnTo>
                <a:lnTo>
                  <a:pt x="1511459" y="853840"/>
                </a:lnTo>
                <a:lnTo>
                  <a:pt x="1515877" y="806653"/>
                </a:lnTo>
                <a:lnTo>
                  <a:pt x="1517370" y="758672"/>
                </a:lnTo>
                <a:lnTo>
                  <a:pt x="1515877" y="710692"/>
                </a:lnTo>
                <a:lnTo>
                  <a:pt x="1511459" y="663504"/>
                </a:lnTo>
                <a:lnTo>
                  <a:pt x="1504203" y="617199"/>
                </a:lnTo>
                <a:lnTo>
                  <a:pt x="1494199" y="571865"/>
                </a:lnTo>
                <a:lnTo>
                  <a:pt x="1481536" y="527590"/>
                </a:lnTo>
                <a:lnTo>
                  <a:pt x="1466302" y="484464"/>
                </a:lnTo>
                <a:lnTo>
                  <a:pt x="1448587" y="442575"/>
                </a:lnTo>
                <a:lnTo>
                  <a:pt x="1428478" y="402013"/>
                </a:lnTo>
                <a:lnTo>
                  <a:pt x="1406066" y="362866"/>
                </a:lnTo>
                <a:lnTo>
                  <a:pt x="1381439" y="325223"/>
                </a:lnTo>
                <a:lnTo>
                  <a:pt x="1354686" y="289173"/>
                </a:lnTo>
                <a:lnTo>
                  <a:pt x="1325895" y="254804"/>
                </a:lnTo>
                <a:lnTo>
                  <a:pt x="1295157" y="222207"/>
                </a:lnTo>
                <a:lnTo>
                  <a:pt x="1262558" y="191468"/>
                </a:lnTo>
                <a:lnTo>
                  <a:pt x="1228189" y="162679"/>
                </a:lnTo>
                <a:lnTo>
                  <a:pt x="1192138" y="135926"/>
                </a:lnTo>
                <a:lnTo>
                  <a:pt x="1154495" y="111300"/>
                </a:lnTo>
                <a:lnTo>
                  <a:pt x="1115347" y="88888"/>
                </a:lnTo>
                <a:lnTo>
                  <a:pt x="1074784" y="68781"/>
                </a:lnTo>
                <a:lnTo>
                  <a:pt x="1032895" y="51066"/>
                </a:lnTo>
                <a:lnTo>
                  <a:pt x="989768" y="35833"/>
                </a:lnTo>
                <a:lnTo>
                  <a:pt x="945493" y="23170"/>
                </a:lnTo>
                <a:lnTo>
                  <a:pt x="900158" y="13166"/>
                </a:lnTo>
                <a:lnTo>
                  <a:pt x="853853" y="5911"/>
                </a:lnTo>
                <a:lnTo>
                  <a:pt x="806665" y="1492"/>
                </a:lnTo>
                <a:lnTo>
                  <a:pt x="758685" y="0"/>
                </a:lnTo>
                <a:close/>
              </a:path>
            </a:pathLst>
          </a:custGeom>
          <a:solidFill>
            <a:srgbClr val="66A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09152" y="5931853"/>
            <a:ext cx="1060450" cy="1060450"/>
          </a:xfrm>
          <a:custGeom>
            <a:avLst/>
            <a:gdLst/>
            <a:ahLst/>
            <a:cxnLst/>
            <a:rect l="l" t="t" r="r" b="b"/>
            <a:pathLst>
              <a:path w="1060450" h="1060450">
                <a:moveTo>
                  <a:pt x="511362" y="0"/>
                </a:moveTo>
                <a:lnTo>
                  <a:pt x="465763" y="3578"/>
                </a:lnTo>
                <a:lnTo>
                  <a:pt x="421288" y="10976"/>
                </a:lnTo>
                <a:lnTo>
                  <a:pt x="378106" y="22024"/>
                </a:lnTo>
                <a:lnTo>
                  <a:pt x="336385" y="36553"/>
                </a:lnTo>
                <a:lnTo>
                  <a:pt x="296293" y="54396"/>
                </a:lnTo>
                <a:lnTo>
                  <a:pt x="258000" y="75384"/>
                </a:lnTo>
                <a:lnTo>
                  <a:pt x="221673" y="99349"/>
                </a:lnTo>
                <a:lnTo>
                  <a:pt x="187480" y="126123"/>
                </a:lnTo>
                <a:lnTo>
                  <a:pt x="155591" y="155536"/>
                </a:lnTo>
                <a:lnTo>
                  <a:pt x="126173" y="187422"/>
                </a:lnTo>
                <a:lnTo>
                  <a:pt x="99394" y="221611"/>
                </a:lnTo>
                <a:lnTo>
                  <a:pt x="75424" y="257935"/>
                </a:lnTo>
                <a:lnTo>
                  <a:pt x="54430" y="296226"/>
                </a:lnTo>
                <a:lnTo>
                  <a:pt x="36581" y="336315"/>
                </a:lnTo>
                <a:lnTo>
                  <a:pt x="22045" y="378035"/>
                </a:lnTo>
                <a:lnTo>
                  <a:pt x="10990" y="421217"/>
                </a:lnTo>
                <a:lnTo>
                  <a:pt x="3586" y="465692"/>
                </a:lnTo>
                <a:lnTo>
                  <a:pt x="0" y="511292"/>
                </a:lnTo>
                <a:lnTo>
                  <a:pt x="400" y="557849"/>
                </a:lnTo>
                <a:lnTo>
                  <a:pt x="5192" y="606579"/>
                </a:lnTo>
                <a:lnTo>
                  <a:pt x="14285" y="653916"/>
                </a:lnTo>
                <a:lnTo>
                  <a:pt x="27477" y="699659"/>
                </a:lnTo>
                <a:lnTo>
                  <a:pt x="44567" y="743607"/>
                </a:lnTo>
                <a:lnTo>
                  <a:pt x="65353" y="785557"/>
                </a:lnTo>
                <a:lnTo>
                  <a:pt x="89633" y="825308"/>
                </a:lnTo>
                <a:lnTo>
                  <a:pt x="117207" y="862660"/>
                </a:lnTo>
                <a:lnTo>
                  <a:pt x="147873" y="897410"/>
                </a:lnTo>
                <a:lnTo>
                  <a:pt x="181430" y="929358"/>
                </a:lnTo>
                <a:lnTo>
                  <a:pt x="217676" y="958301"/>
                </a:lnTo>
                <a:lnTo>
                  <a:pt x="256409" y="984039"/>
                </a:lnTo>
                <a:lnTo>
                  <a:pt x="297429" y="1006369"/>
                </a:lnTo>
                <a:lnTo>
                  <a:pt x="340534" y="1025091"/>
                </a:lnTo>
                <a:lnTo>
                  <a:pt x="385522" y="1040003"/>
                </a:lnTo>
                <a:lnTo>
                  <a:pt x="432193" y="1050904"/>
                </a:lnTo>
                <a:lnTo>
                  <a:pt x="480344" y="1057593"/>
                </a:lnTo>
                <a:lnTo>
                  <a:pt x="529774" y="1059867"/>
                </a:lnTo>
                <a:lnTo>
                  <a:pt x="578025" y="1057700"/>
                </a:lnTo>
                <a:lnTo>
                  <a:pt x="625062" y="1051326"/>
                </a:lnTo>
                <a:lnTo>
                  <a:pt x="670699" y="1040931"/>
                </a:lnTo>
                <a:lnTo>
                  <a:pt x="714747" y="1026702"/>
                </a:lnTo>
                <a:lnTo>
                  <a:pt x="757020" y="1008827"/>
                </a:lnTo>
                <a:lnTo>
                  <a:pt x="797331" y="987492"/>
                </a:lnTo>
                <a:lnTo>
                  <a:pt x="835493" y="962886"/>
                </a:lnTo>
                <a:lnTo>
                  <a:pt x="871318" y="935194"/>
                </a:lnTo>
                <a:lnTo>
                  <a:pt x="904619" y="904605"/>
                </a:lnTo>
                <a:lnTo>
                  <a:pt x="935210" y="871304"/>
                </a:lnTo>
                <a:lnTo>
                  <a:pt x="962902" y="835481"/>
                </a:lnTo>
                <a:lnTo>
                  <a:pt x="987509" y="797321"/>
                </a:lnTo>
                <a:lnTo>
                  <a:pt x="1008844" y="757012"/>
                </a:lnTo>
                <a:lnTo>
                  <a:pt x="1026720" y="714741"/>
                </a:lnTo>
                <a:lnTo>
                  <a:pt x="1040949" y="670696"/>
                </a:lnTo>
                <a:lnTo>
                  <a:pt x="1051344" y="625062"/>
                </a:lnTo>
                <a:lnTo>
                  <a:pt x="1057718" y="578029"/>
                </a:lnTo>
                <a:lnTo>
                  <a:pt x="1059885" y="529782"/>
                </a:lnTo>
                <a:lnTo>
                  <a:pt x="1057611" y="480353"/>
                </a:lnTo>
                <a:lnTo>
                  <a:pt x="1050924" y="432205"/>
                </a:lnTo>
                <a:lnTo>
                  <a:pt x="1040024" y="385537"/>
                </a:lnTo>
                <a:lnTo>
                  <a:pt x="1025115" y="340551"/>
                </a:lnTo>
                <a:lnTo>
                  <a:pt x="1006395" y="297449"/>
                </a:lnTo>
                <a:lnTo>
                  <a:pt x="984068" y="256432"/>
                </a:lnTo>
                <a:lnTo>
                  <a:pt x="958334" y="217700"/>
                </a:lnTo>
                <a:lnTo>
                  <a:pt x="929394" y="181456"/>
                </a:lnTo>
                <a:lnTo>
                  <a:pt x="897451" y="147900"/>
                </a:lnTo>
                <a:lnTo>
                  <a:pt x="862705" y="117235"/>
                </a:lnTo>
                <a:lnTo>
                  <a:pt x="825357" y="89661"/>
                </a:lnTo>
                <a:lnTo>
                  <a:pt x="785609" y="65379"/>
                </a:lnTo>
                <a:lnTo>
                  <a:pt x="743663" y="44592"/>
                </a:lnTo>
                <a:lnTo>
                  <a:pt x="699719" y="27499"/>
                </a:lnTo>
                <a:lnTo>
                  <a:pt x="653980" y="14304"/>
                </a:lnTo>
                <a:lnTo>
                  <a:pt x="606645" y="5206"/>
                </a:lnTo>
                <a:lnTo>
                  <a:pt x="557917" y="407"/>
                </a:lnTo>
                <a:lnTo>
                  <a:pt x="5113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05778" y="5702681"/>
            <a:ext cx="711835" cy="285115"/>
          </a:xfrm>
          <a:custGeom>
            <a:avLst/>
            <a:gdLst/>
            <a:ahLst/>
            <a:cxnLst/>
            <a:rect l="l" t="t" r="r" b="b"/>
            <a:pathLst>
              <a:path w="711834" h="285114">
                <a:moveTo>
                  <a:pt x="710727" y="228189"/>
                </a:moveTo>
                <a:lnTo>
                  <a:pt x="314332" y="228189"/>
                </a:lnTo>
                <a:lnTo>
                  <a:pt x="374416" y="229656"/>
                </a:lnTo>
                <a:lnTo>
                  <a:pt x="428158" y="237004"/>
                </a:lnTo>
                <a:lnTo>
                  <a:pt x="474658" y="248030"/>
                </a:lnTo>
                <a:lnTo>
                  <a:pt x="513019" y="260530"/>
                </a:lnTo>
                <a:lnTo>
                  <a:pt x="542340" y="272299"/>
                </a:lnTo>
                <a:lnTo>
                  <a:pt x="561722" y="281134"/>
                </a:lnTo>
                <a:lnTo>
                  <a:pt x="570268" y="284831"/>
                </a:lnTo>
                <a:lnTo>
                  <a:pt x="570509" y="284856"/>
                </a:lnTo>
                <a:lnTo>
                  <a:pt x="570765" y="284831"/>
                </a:lnTo>
                <a:lnTo>
                  <a:pt x="710907" y="240736"/>
                </a:lnTo>
                <a:lnTo>
                  <a:pt x="711365" y="240076"/>
                </a:lnTo>
                <a:lnTo>
                  <a:pt x="710727" y="228189"/>
                </a:lnTo>
                <a:close/>
              </a:path>
              <a:path w="711834" h="285114">
                <a:moveTo>
                  <a:pt x="335781" y="0"/>
                </a:moveTo>
                <a:lnTo>
                  <a:pt x="282767" y="2039"/>
                </a:lnTo>
                <a:lnTo>
                  <a:pt x="233094" y="7310"/>
                </a:lnTo>
                <a:lnTo>
                  <a:pt x="187137" y="15081"/>
                </a:lnTo>
                <a:lnTo>
                  <a:pt x="145274" y="24620"/>
                </a:lnTo>
                <a:lnTo>
                  <a:pt x="107881" y="35196"/>
                </a:lnTo>
                <a:lnTo>
                  <a:pt x="48013" y="56537"/>
                </a:lnTo>
                <a:lnTo>
                  <a:pt x="10546" y="73253"/>
                </a:lnTo>
                <a:lnTo>
                  <a:pt x="0" y="78659"/>
                </a:lnTo>
                <a:lnTo>
                  <a:pt x="50" y="80310"/>
                </a:lnTo>
                <a:lnTo>
                  <a:pt x="130898" y="144229"/>
                </a:lnTo>
                <a:lnTo>
                  <a:pt x="131254" y="144940"/>
                </a:lnTo>
                <a:lnTo>
                  <a:pt x="112503" y="234809"/>
                </a:lnTo>
                <a:lnTo>
                  <a:pt x="103085" y="280284"/>
                </a:lnTo>
                <a:lnTo>
                  <a:pt x="104051" y="281592"/>
                </a:lnTo>
                <a:lnTo>
                  <a:pt x="105016" y="281122"/>
                </a:lnTo>
                <a:lnTo>
                  <a:pt x="178733" y="251718"/>
                </a:lnTo>
                <a:lnTo>
                  <a:pt x="248804" y="234809"/>
                </a:lnTo>
                <a:lnTo>
                  <a:pt x="314332" y="228189"/>
                </a:lnTo>
                <a:lnTo>
                  <a:pt x="710727" y="228189"/>
                </a:lnTo>
                <a:lnTo>
                  <a:pt x="703707" y="97328"/>
                </a:lnTo>
                <a:lnTo>
                  <a:pt x="637773" y="63853"/>
                </a:lnTo>
                <a:lnTo>
                  <a:pt x="573707" y="38772"/>
                </a:lnTo>
                <a:lnTo>
                  <a:pt x="511099" y="20577"/>
                </a:lnTo>
                <a:lnTo>
                  <a:pt x="450324" y="8537"/>
                </a:lnTo>
                <a:lnTo>
                  <a:pt x="391759" y="1922"/>
                </a:lnTo>
                <a:lnTo>
                  <a:pt x="335781" y="0"/>
                </a:lnTo>
                <a:close/>
              </a:path>
            </a:pathLst>
          </a:custGeom>
          <a:solidFill>
            <a:srgbClr val="66A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083744" y="7395405"/>
            <a:ext cx="2139315" cy="324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dirty="0">
                <a:solidFill>
                  <a:srgbClr val="66A3BF"/>
                </a:solidFill>
                <a:latin typeface="Akzidenz-Grotesk Pro"/>
                <a:cs typeface="Akzidenz-Grotesk Pro"/>
              </a:rPr>
              <a:t>Circular</a:t>
            </a:r>
            <a:r>
              <a:rPr sz="1950" b="1" spc="-45" dirty="0">
                <a:solidFill>
                  <a:srgbClr val="66A3BF"/>
                </a:solidFill>
                <a:latin typeface="Akzidenz-Grotesk Pro"/>
                <a:cs typeface="Akzidenz-Grotesk Pro"/>
              </a:rPr>
              <a:t> </a:t>
            </a:r>
            <a:r>
              <a:rPr sz="1950" b="1" spc="5" dirty="0">
                <a:solidFill>
                  <a:srgbClr val="66A3BF"/>
                </a:solidFill>
                <a:latin typeface="Akzidenz-Grotesk Pro"/>
                <a:cs typeface="Akzidenz-Grotesk Pro"/>
              </a:rPr>
              <a:t>Economy</a:t>
            </a:r>
            <a:endParaRPr sz="1950">
              <a:latin typeface="Akzidenz-Grotesk Pro"/>
              <a:cs typeface="Akzidenz-Grotesk Pr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650DB98-F64B-524C-96D2-975FADE46A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71750" y="317564"/>
            <a:ext cx="296545" cy="1572260"/>
          </a:xfrm>
          <a:custGeom>
            <a:avLst/>
            <a:gdLst/>
            <a:ahLst/>
            <a:cxnLst/>
            <a:rect l="l" t="t" r="r" b="b"/>
            <a:pathLst>
              <a:path w="296544" h="1572260">
                <a:moveTo>
                  <a:pt x="61480" y="978573"/>
                </a:moveTo>
                <a:lnTo>
                  <a:pt x="37141" y="982776"/>
                </a:lnTo>
                <a:lnTo>
                  <a:pt x="17956" y="994771"/>
                </a:lnTo>
                <a:lnTo>
                  <a:pt x="5379" y="1013634"/>
                </a:lnTo>
                <a:lnTo>
                  <a:pt x="863" y="1038440"/>
                </a:lnTo>
                <a:lnTo>
                  <a:pt x="2518" y="1055278"/>
                </a:lnTo>
                <a:lnTo>
                  <a:pt x="7358" y="1070138"/>
                </a:lnTo>
                <a:lnTo>
                  <a:pt x="15195" y="1083691"/>
                </a:lnTo>
                <a:lnTo>
                  <a:pt x="25844" y="1096606"/>
                </a:lnTo>
                <a:lnTo>
                  <a:pt x="6616" y="1098245"/>
                </a:lnTo>
                <a:lnTo>
                  <a:pt x="6616" y="1153947"/>
                </a:lnTo>
                <a:lnTo>
                  <a:pt x="160489" y="1153947"/>
                </a:lnTo>
                <a:lnTo>
                  <a:pt x="188755" y="1146150"/>
                </a:lnTo>
                <a:lnTo>
                  <a:pt x="205867" y="1126161"/>
                </a:lnTo>
                <a:lnTo>
                  <a:pt x="214310" y="1099078"/>
                </a:lnTo>
                <a:lnTo>
                  <a:pt x="214503" y="1096606"/>
                </a:lnTo>
                <a:lnTo>
                  <a:pt x="74968" y="1096606"/>
                </a:lnTo>
                <a:lnTo>
                  <a:pt x="62108" y="1093400"/>
                </a:lnTo>
                <a:lnTo>
                  <a:pt x="52590" y="1085005"/>
                </a:lnTo>
                <a:lnTo>
                  <a:pt x="46682" y="1073257"/>
                </a:lnTo>
                <a:lnTo>
                  <a:pt x="44653" y="1059992"/>
                </a:lnTo>
                <a:lnTo>
                  <a:pt x="46230" y="1050128"/>
                </a:lnTo>
                <a:lnTo>
                  <a:pt x="50804" y="1042987"/>
                </a:lnTo>
                <a:lnTo>
                  <a:pt x="58138" y="1038647"/>
                </a:lnTo>
                <a:lnTo>
                  <a:pt x="67995" y="1037183"/>
                </a:lnTo>
                <a:lnTo>
                  <a:pt x="126707" y="1037183"/>
                </a:lnTo>
                <a:lnTo>
                  <a:pt x="121775" y="1018878"/>
                </a:lnTo>
                <a:lnTo>
                  <a:pt x="100351" y="989998"/>
                </a:lnTo>
                <a:lnTo>
                  <a:pt x="61480" y="978573"/>
                </a:lnTo>
                <a:close/>
              </a:path>
              <a:path w="296544" h="1572260">
                <a:moveTo>
                  <a:pt x="126707" y="1037183"/>
                </a:moveTo>
                <a:lnTo>
                  <a:pt x="67995" y="1037183"/>
                </a:lnTo>
                <a:lnTo>
                  <a:pt x="86567" y="1043073"/>
                </a:lnTo>
                <a:lnTo>
                  <a:pt x="96935" y="1057841"/>
                </a:lnTo>
                <a:lnTo>
                  <a:pt x="101946" y="1077136"/>
                </a:lnTo>
                <a:lnTo>
                  <a:pt x="104444" y="1096606"/>
                </a:lnTo>
                <a:lnTo>
                  <a:pt x="137579" y="1096606"/>
                </a:lnTo>
                <a:lnTo>
                  <a:pt x="132077" y="1057113"/>
                </a:lnTo>
                <a:lnTo>
                  <a:pt x="126707" y="1037183"/>
                </a:lnTo>
                <a:close/>
              </a:path>
              <a:path w="296544" h="1572260">
                <a:moveTo>
                  <a:pt x="187934" y="989368"/>
                </a:moveTo>
                <a:lnTo>
                  <a:pt x="153504" y="1011821"/>
                </a:lnTo>
                <a:lnTo>
                  <a:pt x="163180" y="1022584"/>
                </a:lnTo>
                <a:lnTo>
                  <a:pt x="170103" y="1035243"/>
                </a:lnTo>
                <a:lnTo>
                  <a:pt x="174264" y="1049383"/>
                </a:lnTo>
                <a:lnTo>
                  <a:pt x="175653" y="1064590"/>
                </a:lnTo>
                <a:lnTo>
                  <a:pt x="174935" y="1075197"/>
                </a:lnTo>
                <a:lnTo>
                  <a:pt x="172096" y="1085580"/>
                </a:lnTo>
                <a:lnTo>
                  <a:pt x="166111" y="1093472"/>
                </a:lnTo>
                <a:lnTo>
                  <a:pt x="155956" y="1096606"/>
                </a:lnTo>
                <a:lnTo>
                  <a:pt x="214503" y="1096606"/>
                </a:lnTo>
                <a:lnTo>
                  <a:pt x="216573" y="1070000"/>
                </a:lnTo>
                <a:lnTo>
                  <a:pt x="214916" y="1048291"/>
                </a:lnTo>
                <a:lnTo>
                  <a:pt x="209769" y="1026574"/>
                </a:lnTo>
                <a:lnTo>
                  <a:pt x="200863" y="1006412"/>
                </a:lnTo>
                <a:lnTo>
                  <a:pt x="187934" y="989368"/>
                </a:lnTo>
                <a:close/>
              </a:path>
              <a:path w="296544" h="1572260">
                <a:moveTo>
                  <a:pt x="238252" y="869708"/>
                </a:moveTo>
                <a:lnTo>
                  <a:pt x="6616" y="869708"/>
                </a:lnTo>
                <a:lnTo>
                  <a:pt x="6616" y="927023"/>
                </a:lnTo>
                <a:lnTo>
                  <a:pt x="229247" y="927023"/>
                </a:lnTo>
                <a:lnTo>
                  <a:pt x="242237" y="928693"/>
                </a:lnTo>
                <a:lnTo>
                  <a:pt x="251301" y="933830"/>
                </a:lnTo>
                <a:lnTo>
                  <a:pt x="256611" y="942625"/>
                </a:lnTo>
                <a:lnTo>
                  <a:pt x="258343" y="955268"/>
                </a:lnTo>
                <a:lnTo>
                  <a:pt x="258343" y="960704"/>
                </a:lnTo>
                <a:lnTo>
                  <a:pt x="257505" y="968171"/>
                </a:lnTo>
                <a:lnTo>
                  <a:pt x="255841" y="973569"/>
                </a:lnTo>
                <a:lnTo>
                  <a:pt x="293103" y="973569"/>
                </a:lnTo>
                <a:lnTo>
                  <a:pt x="294660" y="966354"/>
                </a:lnTo>
                <a:lnTo>
                  <a:pt x="295670" y="958151"/>
                </a:lnTo>
                <a:lnTo>
                  <a:pt x="296216" y="949548"/>
                </a:lnTo>
                <a:lnTo>
                  <a:pt x="296379" y="941133"/>
                </a:lnTo>
                <a:lnTo>
                  <a:pt x="293112" y="914205"/>
                </a:lnTo>
                <a:lnTo>
                  <a:pt x="282822" y="891405"/>
                </a:lnTo>
                <a:lnTo>
                  <a:pt x="264779" y="875612"/>
                </a:lnTo>
                <a:lnTo>
                  <a:pt x="238252" y="869708"/>
                </a:lnTo>
                <a:close/>
              </a:path>
              <a:path w="296544" h="1572260">
                <a:moveTo>
                  <a:pt x="211251" y="927023"/>
                </a:moveTo>
                <a:lnTo>
                  <a:pt x="169938" y="927023"/>
                </a:lnTo>
                <a:lnTo>
                  <a:pt x="169938" y="965682"/>
                </a:lnTo>
                <a:lnTo>
                  <a:pt x="211251" y="965682"/>
                </a:lnTo>
                <a:lnTo>
                  <a:pt x="211251" y="927023"/>
                </a:lnTo>
                <a:close/>
              </a:path>
              <a:path w="296544" h="1572260">
                <a:moveTo>
                  <a:pt x="211251" y="845959"/>
                </a:moveTo>
                <a:lnTo>
                  <a:pt x="169113" y="845959"/>
                </a:lnTo>
                <a:lnTo>
                  <a:pt x="169113" y="869708"/>
                </a:lnTo>
                <a:lnTo>
                  <a:pt x="211251" y="869708"/>
                </a:lnTo>
                <a:lnTo>
                  <a:pt x="211251" y="845959"/>
                </a:lnTo>
                <a:close/>
              </a:path>
              <a:path w="296544" h="1572260">
                <a:moveTo>
                  <a:pt x="110972" y="1190917"/>
                </a:moveTo>
                <a:lnTo>
                  <a:pt x="65269" y="1196858"/>
                </a:lnTo>
                <a:lnTo>
                  <a:pt x="30586" y="1214761"/>
                </a:lnTo>
                <a:lnTo>
                  <a:pt x="8568" y="1244741"/>
                </a:lnTo>
                <a:lnTo>
                  <a:pt x="863" y="1286916"/>
                </a:lnTo>
                <a:lnTo>
                  <a:pt x="3335" y="1311685"/>
                </a:lnTo>
                <a:lnTo>
                  <a:pt x="11139" y="1334766"/>
                </a:lnTo>
                <a:lnTo>
                  <a:pt x="24861" y="1354185"/>
                </a:lnTo>
                <a:lnTo>
                  <a:pt x="45085" y="1367967"/>
                </a:lnTo>
                <a:lnTo>
                  <a:pt x="67995" y="1331785"/>
                </a:lnTo>
                <a:lnTo>
                  <a:pt x="57663" y="1325802"/>
                </a:lnTo>
                <a:lnTo>
                  <a:pt x="50088" y="1317290"/>
                </a:lnTo>
                <a:lnTo>
                  <a:pt x="45428" y="1306369"/>
                </a:lnTo>
                <a:lnTo>
                  <a:pt x="43840" y="1293164"/>
                </a:lnTo>
                <a:lnTo>
                  <a:pt x="48095" y="1275664"/>
                </a:lnTo>
                <a:lnTo>
                  <a:pt x="60679" y="1262300"/>
                </a:lnTo>
                <a:lnTo>
                  <a:pt x="81318" y="1253770"/>
                </a:lnTo>
                <a:lnTo>
                  <a:pt x="109740" y="1250772"/>
                </a:lnTo>
                <a:lnTo>
                  <a:pt x="209356" y="1250772"/>
                </a:lnTo>
                <a:lnTo>
                  <a:pt x="209143" y="1249649"/>
                </a:lnTo>
                <a:lnTo>
                  <a:pt x="188717" y="1219225"/>
                </a:lnTo>
                <a:lnTo>
                  <a:pt x="155710" y="1198545"/>
                </a:lnTo>
                <a:lnTo>
                  <a:pt x="110972" y="1190917"/>
                </a:lnTo>
                <a:close/>
              </a:path>
              <a:path w="296544" h="1572260">
                <a:moveTo>
                  <a:pt x="209356" y="1250772"/>
                </a:moveTo>
                <a:lnTo>
                  <a:pt x="109740" y="1250772"/>
                </a:lnTo>
                <a:lnTo>
                  <a:pt x="137177" y="1252666"/>
                </a:lnTo>
                <a:lnTo>
                  <a:pt x="157641" y="1259390"/>
                </a:lnTo>
                <a:lnTo>
                  <a:pt x="170434" y="1272508"/>
                </a:lnTo>
                <a:lnTo>
                  <a:pt x="174853" y="1293583"/>
                </a:lnTo>
                <a:lnTo>
                  <a:pt x="172485" y="1305707"/>
                </a:lnTo>
                <a:lnTo>
                  <a:pt x="166384" y="1315277"/>
                </a:lnTo>
                <a:lnTo>
                  <a:pt x="158056" y="1322210"/>
                </a:lnTo>
                <a:lnTo>
                  <a:pt x="149009" y="1326426"/>
                </a:lnTo>
                <a:lnTo>
                  <a:pt x="168236" y="1365884"/>
                </a:lnTo>
                <a:lnTo>
                  <a:pt x="189545" y="1353882"/>
                </a:lnTo>
                <a:lnTo>
                  <a:pt x="204476" y="1336008"/>
                </a:lnTo>
                <a:lnTo>
                  <a:pt x="213263" y="1313228"/>
                </a:lnTo>
                <a:lnTo>
                  <a:pt x="216141" y="1286509"/>
                </a:lnTo>
                <a:lnTo>
                  <a:pt x="209356" y="1250772"/>
                </a:lnTo>
                <a:close/>
              </a:path>
              <a:path w="296544" h="1572260">
                <a:moveTo>
                  <a:pt x="126504" y="1441221"/>
                </a:moveTo>
                <a:lnTo>
                  <a:pt x="91732" y="1441221"/>
                </a:lnTo>
                <a:lnTo>
                  <a:pt x="91732" y="1570926"/>
                </a:lnTo>
                <a:lnTo>
                  <a:pt x="97053" y="1571739"/>
                </a:lnTo>
                <a:lnTo>
                  <a:pt x="107721" y="1571739"/>
                </a:lnTo>
                <a:lnTo>
                  <a:pt x="149157" y="1566371"/>
                </a:lnTo>
                <a:lnTo>
                  <a:pt x="183705" y="1550012"/>
                </a:lnTo>
                <a:lnTo>
                  <a:pt x="207365" y="1522275"/>
                </a:lnTo>
                <a:lnTo>
                  <a:pt x="209491" y="1512709"/>
                </a:lnTo>
                <a:lnTo>
                  <a:pt x="126504" y="1512709"/>
                </a:lnTo>
                <a:lnTo>
                  <a:pt x="126504" y="1441221"/>
                </a:lnTo>
                <a:close/>
              </a:path>
              <a:path w="296544" h="1572260">
                <a:moveTo>
                  <a:pt x="108927" y="1380528"/>
                </a:moveTo>
                <a:lnTo>
                  <a:pt x="67562" y="1387028"/>
                </a:lnTo>
                <a:lnTo>
                  <a:pt x="32823" y="1406004"/>
                </a:lnTo>
                <a:lnTo>
                  <a:pt x="8904" y="1436667"/>
                </a:lnTo>
                <a:lnTo>
                  <a:pt x="0" y="1478229"/>
                </a:lnTo>
                <a:lnTo>
                  <a:pt x="1677" y="1503197"/>
                </a:lnTo>
                <a:lnTo>
                  <a:pt x="7240" y="1525998"/>
                </a:lnTo>
                <a:lnTo>
                  <a:pt x="17482" y="1546939"/>
                </a:lnTo>
                <a:lnTo>
                  <a:pt x="33197" y="1566329"/>
                </a:lnTo>
                <a:lnTo>
                  <a:pt x="65544" y="1540141"/>
                </a:lnTo>
                <a:lnTo>
                  <a:pt x="54950" y="1528406"/>
                </a:lnTo>
                <a:lnTo>
                  <a:pt x="47986" y="1516395"/>
                </a:lnTo>
                <a:lnTo>
                  <a:pt x="44167" y="1503379"/>
                </a:lnTo>
                <a:lnTo>
                  <a:pt x="43002" y="1488630"/>
                </a:lnTo>
                <a:lnTo>
                  <a:pt x="46412" y="1468064"/>
                </a:lnTo>
                <a:lnTo>
                  <a:pt x="56156" y="1453229"/>
                </a:lnTo>
                <a:lnTo>
                  <a:pt x="71505" y="1444242"/>
                </a:lnTo>
                <a:lnTo>
                  <a:pt x="91732" y="1441221"/>
                </a:lnTo>
                <a:lnTo>
                  <a:pt x="126504" y="1441221"/>
                </a:lnTo>
                <a:lnTo>
                  <a:pt x="126504" y="1440789"/>
                </a:lnTo>
                <a:lnTo>
                  <a:pt x="208698" y="1440789"/>
                </a:lnTo>
                <a:lnTo>
                  <a:pt x="208308" y="1438585"/>
                </a:lnTo>
                <a:lnTo>
                  <a:pt x="186318" y="1406572"/>
                </a:lnTo>
                <a:lnTo>
                  <a:pt x="152436" y="1387099"/>
                </a:lnTo>
                <a:lnTo>
                  <a:pt x="108927" y="1380528"/>
                </a:lnTo>
                <a:close/>
              </a:path>
              <a:path w="296544" h="1572260">
                <a:moveTo>
                  <a:pt x="208698" y="1440789"/>
                </a:moveTo>
                <a:lnTo>
                  <a:pt x="126504" y="1440789"/>
                </a:lnTo>
                <a:lnTo>
                  <a:pt x="144551" y="1443005"/>
                </a:lnTo>
                <a:lnTo>
                  <a:pt x="160294" y="1449344"/>
                </a:lnTo>
                <a:lnTo>
                  <a:pt x="171429" y="1461286"/>
                </a:lnTo>
                <a:lnTo>
                  <a:pt x="175653" y="1480311"/>
                </a:lnTo>
                <a:lnTo>
                  <a:pt x="171028" y="1496775"/>
                </a:lnTo>
                <a:lnTo>
                  <a:pt x="159223" y="1506645"/>
                </a:lnTo>
                <a:lnTo>
                  <a:pt x="143346" y="1511448"/>
                </a:lnTo>
                <a:lnTo>
                  <a:pt x="126504" y="1512709"/>
                </a:lnTo>
                <a:lnTo>
                  <a:pt x="209491" y="1512709"/>
                </a:lnTo>
                <a:lnTo>
                  <a:pt x="216141" y="1482775"/>
                </a:lnTo>
                <a:lnTo>
                  <a:pt x="208698" y="1440789"/>
                </a:lnTo>
                <a:close/>
              </a:path>
              <a:path w="296544" h="1572260">
                <a:moveTo>
                  <a:pt x="211251" y="117182"/>
                </a:moveTo>
                <a:lnTo>
                  <a:pt x="6616" y="117182"/>
                </a:lnTo>
                <a:lnTo>
                  <a:pt x="6616" y="174510"/>
                </a:lnTo>
                <a:lnTo>
                  <a:pt x="135102" y="174510"/>
                </a:lnTo>
                <a:lnTo>
                  <a:pt x="150663" y="176970"/>
                </a:lnTo>
                <a:lnTo>
                  <a:pt x="162523" y="184184"/>
                </a:lnTo>
                <a:lnTo>
                  <a:pt x="170080" y="195909"/>
                </a:lnTo>
                <a:lnTo>
                  <a:pt x="172732" y="211899"/>
                </a:lnTo>
                <a:lnTo>
                  <a:pt x="170792" y="221712"/>
                </a:lnTo>
                <a:lnTo>
                  <a:pt x="165481" y="228280"/>
                </a:lnTo>
                <a:lnTo>
                  <a:pt x="157559" y="231960"/>
                </a:lnTo>
                <a:lnTo>
                  <a:pt x="147789" y="233108"/>
                </a:lnTo>
                <a:lnTo>
                  <a:pt x="6616" y="233108"/>
                </a:lnTo>
                <a:lnTo>
                  <a:pt x="6616" y="290487"/>
                </a:lnTo>
                <a:lnTo>
                  <a:pt x="159270" y="290487"/>
                </a:lnTo>
                <a:lnTo>
                  <a:pt x="182588" y="287127"/>
                </a:lnTo>
                <a:lnTo>
                  <a:pt x="200391" y="277023"/>
                </a:lnTo>
                <a:lnTo>
                  <a:pt x="211754" y="260135"/>
                </a:lnTo>
                <a:lnTo>
                  <a:pt x="215747" y="236423"/>
                </a:lnTo>
                <a:lnTo>
                  <a:pt x="214277" y="218698"/>
                </a:lnTo>
                <a:lnTo>
                  <a:pt x="209818" y="202990"/>
                </a:lnTo>
                <a:lnTo>
                  <a:pt x="202294" y="188520"/>
                </a:lnTo>
                <a:lnTo>
                  <a:pt x="191630" y="174510"/>
                </a:lnTo>
                <a:lnTo>
                  <a:pt x="211251" y="171195"/>
                </a:lnTo>
                <a:lnTo>
                  <a:pt x="211251" y="117182"/>
                </a:lnTo>
                <a:close/>
              </a:path>
              <a:path w="296544" h="1572260">
                <a:moveTo>
                  <a:pt x="202628" y="319582"/>
                </a:moveTo>
                <a:lnTo>
                  <a:pt x="169595" y="319582"/>
                </a:lnTo>
                <a:lnTo>
                  <a:pt x="169595" y="344906"/>
                </a:lnTo>
                <a:lnTo>
                  <a:pt x="50800" y="344906"/>
                </a:lnTo>
                <a:lnTo>
                  <a:pt x="26243" y="351031"/>
                </a:lnTo>
                <a:lnTo>
                  <a:pt x="10939" y="366506"/>
                </a:lnTo>
                <a:lnTo>
                  <a:pt x="3081" y="386976"/>
                </a:lnTo>
                <a:lnTo>
                  <a:pt x="863" y="408089"/>
                </a:lnTo>
                <a:lnTo>
                  <a:pt x="1712" y="421453"/>
                </a:lnTo>
                <a:lnTo>
                  <a:pt x="3979" y="434263"/>
                </a:lnTo>
                <a:lnTo>
                  <a:pt x="7244" y="445825"/>
                </a:lnTo>
                <a:lnTo>
                  <a:pt x="11087" y="455447"/>
                </a:lnTo>
                <a:lnTo>
                  <a:pt x="49149" y="455447"/>
                </a:lnTo>
                <a:lnTo>
                  <a:pt x="47266" y="451097"/>
                </a:lnTo>
                <a:lnTo>
                  <a:pt x="45118" y="444415"/>
                </a:lnTo>
                <a:lnTo>
                  <a:pt x="43353" y="436493"/>
                </a:lnTo>
                <a:lnTo>
                  <a:pt x="42621" y="428421"/>
                </a:lnTo>
                <a:lnTo>
                  <a:pt x="44960" y="415041"/>
                </a:lnTo>
                <a:lnTo>
                  <a:pt x="51519" y="407076"/>
                </a:lnTo>
                <a:lnTo>
                  <a:pt x="61603" y="403240"/>
                </a:lnTo>
                <a:lnTo>
                  <a:pt x="74523" y="402247"/>
                </a:lnTo>
                <a:lnTo>
                  <a:pt x="260807" y="402247"/>
                </a:lnTo>
                <a:lnTo>
                  <a:pt x="260807" y="370243"/>
                </a:lnTo>
                <a:lnTo>
                  <a:pt x="241279" y="363257"/>
                </a:lnTo>
                <a:lnTo>
                  <a:pt x="224497" y="353004"/>
                </a:lnTo>
                <a:lnTo>
                  <a:pt x="211326" y="338705"/>
                </a:lnTo>
                <a:lnTo>
                  <a:pt x="202628" y="319582"/>
                </a:lnTo>
                <a:close/>
              </a:path>
              <a:path w="296544" h="1572260">
                <a:moveTo>
                  <a:pt x="211251" y="402247"/>
                </a:moveTo>
                <a:lnTo>
                  <a:pt x="170395" y="402247"/>
                </a:lnTo>
                <a:lnTo>
                  <a:pt x="170395" y="447992"/>
                </a:lnTo>
                <a:lnTo>
                  <a:pt x="211251" y="447992"/>
                </a:lnTo>
                <a:lnTo>
                  <a:pt x="211251" y="402247"/>
                </a:lnTo>
                <a:close/>
              </a:path>
              <a:path w="296544" h="1572260">
                <a:moveTo>
                  <a:pt x="278422" y="0"/>
                </a:moveTo>
                <a:lnTo>
                  <a:pt x="6616" y="0"/>
                </a:lnTo>
                <a:lnTo>
                  <a:pt x="6616" y="65214"/>
                </a:lnTo>
                <a:lnTo>
                  <a:pt x="278422" y="65214"/>
                </a:lnTo>
                <a:lnTo>
                  <a:pt x="278422" y="0"/>
                </a:lnTo>
                <a:close/>
              </a:path>
              <a:path w="296544" h="1572260">
                <a:moveTo>
                  <a:pt x="211251" y="707961"/>
                </a:moveTo>
                <a:lnTo>
                  <a:pt x="6616" y="707961"/>
                </a:lnTo>
                <a:lnTo>
                  <a:pt x="6616" y="765327"/>
                </a:lnTo>
                <a:lnTo>
                  <a:pt x="120802" y="765327"/>
                </a:lnTo>
                <a:lnTo>
                  <a:pt x="138052" y="768445"/>
                </a:lnTo>
                <a:lnTo>
                  <a:pt x="151660" y="777173"/>
                </a:lnTo>
                <a:lnTo>
                  <a:pt x="160585" y="790573"/>
                </a:lnTo>
                <a:lnTo>
                  <a:pt x="163791" y="807707"/>
                </a:lnTo>
                <a:lnTo>
                  <a:pt x="163791" y="813117"/>
                </a:lnTo>
                <a:lnTo>
                  <a:pt x="162953" y="818121"/>
                </a:lnTo>
                <a:lnTo>
                  <a:pt x="160883" y="824344"/>
                </a:lnTo>
                <a:lnTo>
                  <a:pt x="215328" y="824344"/>
                </a:lnTo>
                <a:lnTo>
                  <a:pt x="215700" y="821435"/>
                </a:lnTo>
                <a:lnTo>
                  <a:pt x="215747" y="818121"/>
                </a:lnTo>
                <a:lnTo>
                  <a:pt x="213197" y="801141"/>
                </a:lnTo>
                <a:lnTo>
                  <a:pt x="206082" y="786114"/>
                </a:lnTo>
                <a:lnTo>
                  <a:pt x="195205" y="773587"/>
                </a:lnTo>
                <a:lnTo>
                  <a:pt x="181368" y="764108"/>
                </a:lnTo>
                <a:lnTo>
                  <a:pt x="211251" y="761618"/>
                </a:lnTo>
                <a:lnTo>
                  <a:pt x="211251" y="707961"/>
                </a:lnTo>
                <a:close/>
              </a:path>
              <a:path w="296544" h="1572260">
                <a:moveTo>
                  <a:pt x="126504" y="535647"/>
                </a:moveTo>
                <a:lnTo>
                  <a:pt x="91732" y="535647"/>
                </a:lnTo>
                <a:lnTo>
                  <a:pt x="91732" y="665289"/>
                </a:lnTo>
                <a:lnTo>
                  <a:pt x="97053" y="666114"/>
                </a:lnTo>
                <a:lnTo>
                  <a:pt x="107721" y="666114"/>
                </a:lnTo>
                <a:lnTo>
                  <a:pt x="149188" y="660742"/>
                </a:lnTo>
                <a:lnTo>
                  <a:pt x="183705" y="644418"/>
                </a:lnTo>
                <a:lnTo>
                  <a:pt x="207365" y="616699"/>
                </a:lnTo>
                <a:lnTo>
                  <a:pt x="209493" y="607123"/>
                </a:lnTo>
                <a:lnTo>
                  <a:pt x="126504" y="607123"/>
                </a:lnTo>
                <a:lnTo>
                  <a:pt x="126504" y="535647"/>
                </a:lnTo>
                <a:close/>
              </a:path>
              <a:path w="296544" h="1572260">
                <a:moveTo>
                  <a:pt x="108927" y="474967"/>
                </a:moveTo>
                <a:lnTo>
                  <a:pt x="67562" y="481464"/>
                </a:lnTo>
                <a:lnTo>
                  <a:pt x="32823" y="500437"/>
                </a:lnTo>
                <a:lnTo>
                  <a:pt x="8904" y="531106"/>
                </a:lnTo>
                <a:lnTo>
                  <a:pt x="0" y="572693"/>
                </a:lnTo>
                <a:lnTo>
                  <a:pt x="1677" y="597636"/>
                </a:lnTo>
                <a:lnTo>
                  <a:pt x="7240" y="620428"/>
                </a:lnTo>
                <a:lnTo>
                  <a:pt x="17482" y="641364"/>
                </a:lnTo>
                <a:lnTo>
                  <a:pt x="33197" y="660742"/>
                </a:lnTo>
                <a:lnTo>
                  <a:pt x="65544" y="634555"/>
                </a:lnTo>
                <a:lnTo>
                  <a:pt x="54950" y="622820"/>
                </a:lnTo>
                <a:lnTo>
                  <a:pt x="47986" y="610809"/>
                </a:lnTo>
                <a:lnTo>
                  <a:pt x="44167" y="597793"/>
                </a:lnTo>
                <a:lnTo>
                  <a:pt x="43002" y="583044"/>
                </a:lnTo>
                <a:lnTo>
                  <a:pt x="46412" y="562479"/>
                </a:lnTo>
                <a:lnTo>
                  <a:pt x="56156" y="547649"/>
                </a:lnTo>
                <a:lnTo>
                  <a:pt x="71505" y="538667"/>
                </a:lnTo>
                <a:lnTo>
                  <a:pt x="91732" y="535647"/>
                </a:lnTo>
                <a:lnTo>
                  <a:pt x="126504" y="535647"/>
                </a:lnTo>
                <a:lnTo>
                  <a:pt x="126504" y="535228"/>
                </a:lnTo>
                <a:lnTo>
                  <a:pt x="208701" y="535228"/>
                </a:lnTo>
                <a:lnTo>
                  <a:pt x="208308" y="533008"/>
                </a:lnTo>
                <a:lnTo>
                  <a:pt x="186318" y="501000"/>
                </a:lnTo>
                <a:lnTo>
                  <a:pt x="152436" y="481534"/>
                </a:lnTo>
                <a:lnTo>
                  <a:pt x="108927" y="474967"/>
                </a:lnTo>
                <a:close/>
              </a:path>
              <a:path w="296544" h="1572260">
                <a:moveTo>
                  <a:pt x="208701" y="535228"/>
                </a:moveTo>
                <a:lnTo>
                  <a:pt x="126504" y="535228"/>
                </a:lnTo>
                <a:lnTo>
                  <a:pt x="144551" y="537435"/>
                </a:lnTo>
                <a:lnTo>
                  <a:pt x="160294" y="543756"/>
                </a:lnTo>
                <a:lnTo>
                  <a:pt x="171429" y="555688"/>
                </a:lnTo>
                <a:lnTo>
                  <a:pt x="175653" y="574725"/>
                </a:lnTo>
                <a:lnTo>
                  <a:pt x="171028" y="591184"/>
                </a:lnTo>
                <a:lnTo>
                  <a:pt x="159223" y="601054"/>
                </a:lnTo>
                <a:lnTo>
                  <a:pt x="143346" y="605860"/>
                </a:lnTo>
                <a:lnTo>
                  <a:pt x="126504" y="607123"/>
                </a:lnTo>
                <a:lnTo>
                  <a:pt x="209493" y="607123"/>
                </a:lnTo>
                <a:lnTo>
                  <a:pt x="216141" y="577202"/>
                </a:lnTo>
                <a:lnTo>
                  <a:pt x="208701" y="535228"/>
                </a:lnTo>
                <a:close/>
              </a:path>
            </a:pathLst>
          </a:custGeom>
          <a:solidFill>
            <a:srgbClr val="6560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21455" y="1909909"/>
            <a:ext cx="69700" cy="70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4434840"/>
            <a:ext cx="743521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6540">
              <a:lnSpc>
                <a:spcPct val="100000"/>
              </a:lnSpc>
              <a:spcBef>
                <a:spcPts val="100"/>
              </a:spcBef>
              <a:tabLst>
                <a:tab pos="2628900" algn="l"/>
                <a:tab pos="4008120" algn="l"/>
              </a:tabLst>
            </a:pPr>
            <a:r>
              <a:rPr sz="3600" spc="-25" dirty="0">
                <a:latin typeface="AkzidenzGroteskPro-Light"/>
                <a:cs typeface="AkzidenzGroteskPro-Light"/>
              </a:rPr>
              <a:t>The </a:t>
            </a:r>
            <a:r>
              <a:rPr sz="3600" dirty="0">
                <a:latin typeface="AkzidenzGroteskPro-Light"/>
                <a:cs typeface="AkzidenzGroteskPro-Light"/>
              </a:rPr>
              <a:t>measurement of </a:t>
            </a:r>
            <a:r>
              <a:rPr sz="3600" spc="5" dirty="0">
                <a:latin typeface="AkzidenzGroteskPro-Light"/>
                <a:cs typeface="AkzidenzGroteskPro-Light"/>
              </a:rPr>
              <a:t>embodied  </a:t>
            </a:r>
            <a:r>
              <a:rPr sz="3600" dirty="0">
                <a:latin typeface="AkzidenzGroteskPro-Light"/>
                <a:cs typeface="AkzidenzGroteskPro-Light"/>
              </a:rPr>
              <a:t>energy and </a:t>
            </a:r>
            <a:r>
              <a:rPr sz="3600" spc="10" dirty="0">
                <a:latin typeface="AkzidenzGroteskPro-Light"/>
                <a:cs typeface="AkzidenzGroteskPro-Light"/>
              </a:rPr>
              <a:t>carbon </a:t>
            </a:r>
            <a:r>
              <a:rPr sz="3600" dirty="0">
                <a:latin typeface="AkzidenzGroteskPro-Light"/>
                <a:cs typeface="AkzidenzGroteskPro-Light"/>
              </a:rPr>
              <a:t>for a material,</a:t>
            </a:r>
            <a:r>
              <a:rPr sz="3600" spc="-95" dirty="0">
                <a:latin typeface="AkzidenzGroteskPro-Light"/>
                <a:cs typeface="AkzidenzGroteskPro-Light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with  consideration for the total amount of  </a:t>
            </a:r>
            <a:r>
              <a:rPr sz="3600" spc="-10" dirty="0">
                <a:solidFill>
                  <a:srgbClr val="EB5B4F"/>
                </a:solidFill>
                <a:latin typeface="AkzidenzGroteskPro-Md"/>
                <a:cs typeface="AkzidenzGroteskPro-Md"/>
              </a:rPr>
              <a:t>greenhouse</a:t>
            </a:r>
            <a:r>
              <a:rPr lang="en-US" sz="3600" spc="-10" dirty="0">
                <a:solidFill>
                  <a:srgbClr val="EB5B4F"/>
                </a:solidFill>
                <a:latin typeface="AkzidenzGroteskPro-Md"/>
                <a:cs typeface="AkzidenzGroteskPro-Md"/>
              </a:rPr>
              <a:t> </a:t>
            </a:r>
            <a:r>
              <a:rPr sz="3600" dirty="0">
                <a:solidFill>
                  <a:srgbClr val="EB5B4F"/>
                </a:solidFill>
                <a:latin typeface="AkzidenzGroteskPro-Md"/>
                <a:cs typeface="AkzidenzGroteskPro-Md"/>
              </a:rPr>
              <a:t>gases</a:t>
            </a:r>
            <a:r>
              <a:rPr lang="en-US" sz="3600" dirty="0">
                <a:solidFill>
                  <a:srgbClr val="EB5B4F"/>
                </a:solidFill>
                <a:latin typeface="AkzidenzGroteskPro-Md"/>
                <a:cs typeface="AkzidenzGroteskPro-Md"/>
              </a:rPr>
              <a:t> </a:t>
            </a:r>
            <a:r>
              <a:rPr sz="3600" spc="-10" dirty="0">
                <a:solidFill>
                  <a:srgbClr val="EB5B4F"/>
                </a:solidFill>
                <a:latin typeface="AkzidenzGroteskPro-Md"/>
                <a:cs typeface="AkzidenzGroteskPro-Md"/>
              </a:rPr>
              <a:t>released</a:t>
            </a:r>
            <a:r>
              <a:rPr sz="3600" spc="-135" dirty="0">
                <a:solidFill>
                  <a:srgbClr val="EB5B4F"/>
                </a:solidFill>
                <a:latin typeface="AkzidenzGroteskPro-Md"/>
                <a:cs typeface="AkzidenzGroteskPro-Md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from</a:t>
            </a: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AkzidenzGroteskPro-Light"/>
                <a:cs typeface="AkzidenzGroteskPro-Light"/>
              </a:rPr>
              <a:t>raw material </a:t>
            </a:r>
            <a:r>
              <a:rPr sz="3600" spc="-10" dirty="0">
                <a:latin typeface="AkzidenzGroteskPro-Light"/>
                <a:cs typeface="AkzidenzGroteskPro-Light"/>
              </a:rPr>
              <a:t>extraction </a:t>
            </a:r>
            <a:r>
              <a:rPr sz="3600" dirty="0">
                <a:latin typeface="AkzidenzGroteskPro-Light"/>
                <a:cs typeface="AkzidenzGroteskPro-Light"/>
              </a:rPr>
              <a:t>to the end of</a:t>
            </a:r>
            <a:r>
              <a:rPr sz="3600" spc="-65" dirty="0">
                <a:latin typeface="AkzidenzGroteskPro-Light"/>
                <a:cs typeface="AkzidenzGroteskPro-Light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its  useful</a:t>
            </a:r>
            <a:r>
              <a:rPr sz="3600" spc="-5" dirty="0">
                <a:latin typeface="AkzidenzGroteskPro-Light"/>
                <a:cs typeface="AkzidenzGroteskPro-Light"/>
              </a:rPr>
              <a:t> </a:t>
            </a:r>
            <a:r>
              <a:rPr sz="3600" spc="-15" dirty="0">
                <a:latin typeface="AkzidenzGroteskPro-Light"/>
                <a:cs typeface="AkzidenzGroteskPro-Light"/>
              </a:rPr>
              <a:t>life.</a:t>
            </a:r>
            <a:endParaRPr sz="3600" dirty="0">
              <a:latin typeface="AkzidenzGroteskPro-Light"/>
              <a:cs typeface="AkzidenzGroteskPro-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43402" y="2616200"/>
            <a:ext cx="749300" cy="5038725"/>
          </a:xfrm>
          <a:prstGeom prst="rect">
            <a:avLst/>
          </a:prstGeom>
        </p:spPr>
        <p:txBody>
          <a:bodyPr vert="vert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b="1" spc="-65" dirty="0">
                <a:solidFill>
                  <a:srgbClr val="65A3BE"/>
                </a:solidFill>
                <a:latin typeface="Akzidenz-Grotesk Pro"/>
                <a:cs typeface="Akzidenz-Grotesk Pro"/>
              </a:rPr>
              <a:t>Health</a:t>
            </a:r>
            <a:r>
              <a:rPr sz="4350" b="1" spc="-915" dirty="0">
                <a:solidFill>
                  <a:srgbClr val="65A3BE"/>
                </a:solidFill>
                <a:latin typeface="Akzidenz-Grotesk Pro"/>
                <a:cs typeface="Akzidenz-Grotesk Pro"/>
              </a:rPr>
              <a:t> </a:t>
            </a:r>
            <a:r>
              <a:rPr sz="4350" spc="-9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and</a:t>
            </a:r>
            <a:r>
              <a:rPr sz="4350" spc="-80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 </a:t>
            </a:r>
            <a:r>
              <a:rPr sz="4350" b="1" spc="-80" dirty="0">
                <a:solidFill>
                  <a:srgbClr val="65A3BE"/>
                </a:solidFill>
                <a:latin typeface="Akzidenz-Grotesk Pro"/>
                <a:cs typeface="Akzidenz-Grotesk Pro"/>
              </a:rPr>
              <a:t>Materials</a:t>
            </a:r>
            <a:endParaRPr sz="4350">
              <a:latin typeface="Akzidenz-Grotesk Pro"/>
              <a:cs typeface="Akzidenz-Grotesk Pr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7520" y="3630333"/>
            <a:ext cx="4389755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5" dirty="0"/>
              <a:t>Embodied</a:t>
            </a:r>
            <a:r>
              <a:rPr spc="-70" dirty="0"/>
              <a:t> </a:t>
            </a:r>
            <a:r>
              <a:rPr dirty="0"/>
              <a:t>Carbon</a:t>
            </a:r>
          </a:p>
        </p:txBody>
      </p:sp>
      <p:sp>
        <p:nvSpPr>
          <p:cNvPr id="7" name="object 7"/>
          <p:cNvSpPr/>
          <p:nvPr/>
        </p:nvSpPr>
        <p:spPr>
          <a:xfrm>
            <a:off x="2145131" y="1499939"/>
            <a:ext cx="1181735" cy="1360805"/>
          </a:xfrm>
          <a:custGeom>
            <a:avLst/>
            <a:gdLst/>
            <a:ahLst/>
            <a:cxnLst/>
            <a:rect l="l" t="t" r="r" b="b"/>
            <a:pathLst>
              <a:path w="1181735" h="1360805">
                <a:moveTo>
                  <a:pt x="787425" y="1360246"/>
                </a:moveTo>
                <a:lnTo>
                  <a:pt x="1181150" y="680123"/>
                </a:lnTo>
                <a:lnTo>
                  <a:pt x="787425" y="0"/>
                </a:lnTo>
                <a:lnTo>
                  <a:pt x="0" y="0"/>
                </a:lnTo>
              </a:path>
            </a:pathLst>
          </a:custGeom>
          <a:ln w="140246">
            <a:solidFill>
              <a:srgbClr val="EB5C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09836" y="789260"/>
            <a:ext cx="1181735" cy="1360805"/>
          </a:xfrm>
          <a:custGeom>
            <a:avLst/>
            <a:gdLst/>
            <a:ahLst/>
            <a:cxnLst/>
            <a:rect l="l" t="t" r="r" b="b"/>
            <a:pathLst>
              <a:path w="1181735" h="1360805">
                <a:moveTo>
                  <a:pt x="1181163" y="0"/>
                </a:moveTo>
                <a:lnTo>
                  <a:pt x="393725" y="0"/>
                </a:lnTo>
                <a:lnTo>
                  <a:pt x="0" y="680123"/>
                </a:lnTo>
                <a:lnTo>
                  <a:pt x="393725" y="1360246"/>
                </a:lnTo>
              </a:path>
            </a:pathLst>
          </a:custGeom>
          <a:ln w="140246">
            <a:solidFill>
              <a:srgbClr val="EB5C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2824" y="451615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5">
                <a:moveTo>
                  <a:pt x="286638" y="0"/>
                </a:moveTo>
                <a:lnTo>
                  <a:pt x="240147" y="3751"/>
                </a:lnTo>
                <a:lnTo>
                  <a:pt x="196044" y="14613"/>
                </a:lnTo>
                <a:lnTo>
                  <a:pt x="154917" y="31993"/>
                </a:lnTo>
                <a:lnTo>
                  <a:pt x="117359" y="55304"/>
                </a:lnTo>
                <a:lnTo>
                  <a:pt x="83959" y="83953"/>
                </a:lnTo>
                <a:lnTo>
                  <a:pt x="55308" y="117351"/>
                </a:lnTo>
                <a:lnTo>
                  <a:pt x="31996" y="154907"/>
                </a:lnTo>
                <a:lnTo>
                  <a:pt x="14614" y="196032"/>
                </a:lnTo>
                <a:lnTo>
                  <a:pt x="3751" y="240135"/>
                </a:lnTo>
                <a:lnTo>
                  <a:pt x="0" y="286626"/>
                </a:lnTo>
                <a:lnTo>
                  <a:pt x="3751" y="333117"/>
                </a:lnTo>
                <a:lnTo>
                  <a:pt x="14614" y="377221"/>
                </a:lnTo>
                <a:lnTo>
                  <a:pt x="31996" y="418347"/>
                </a:lnTo>
                <a:lnTo>
                  <a:pt x="55308" y="455905"/>
                </a:lnTo>
                <a:lnTo>
                  <a:pt x="83959" y="489305"/>
                </a:lnTo>
                <a:lnTo>
                  <a:pt x="117359" y="517956"/>
                </a:lnTo>
                <a:lnTo>
                  <a:pt x="154917" y="541268"/>
                </a:lnTo>
                <a:lnTo>
                  <a:pt x="196044" y="558650"/>
                </a:lnTo>
                <a:lnTo>
                  <a:pt x="240147" y="569513"/>
                </a:lnTo>
                <a:lnTo>
                  <a:pt x="286638" y="573265"/>
                </a:lnTo>
                <a:lnTo>
                  <a:pt x="333130" y="569513"/>
                </a:lnTo>
                <a:lnTo>
                  <a:pt x="377233" y="558650"/>
                </a:lnTo>
                <a:lnTo>
                  <a:pt x="418360" y="541268"/>
                </a:lnTo>
                <a:lnTo>
                  <a:pt x="455918" y="517956"/>
                </a:lnTo>
                <a:lnTo>
                  <a:pt x="489318" y="489305"/>
                </a:lnTo>
                <a:lnTo>
                  <a:pt x="517969" y="455905"/>
                </a:lnTo>
                <a:lnTo>
                  <a:pt x="541281" y="418347"/>
                </a:lnTo>
                <a:lnTo>
                  <a:pt x="558663" y="377221"/>
                </a:lnTo>
                <a:lnTo>
                  <a:pt x="569526" y="333117"/>
                </a:lnTo>
                <a:lnTo>
                  <a:pt x="573277" y="286626"/>
                </a:lnTo>
                <a:lnTo>
                  <a:pt x="569526" y="240135"/>
                </a:lnTo>
                <a:lnTo>
                  <a:pt x="558663" y="196032"/>
                </a:lnTo>
                <a:lnTo>
                  <a:pt x="541281" y="154907"/>
                </a:lnTo>
                <a:lnTo>
                  <a:pt x="517969" y="117351"/>
                </a:lnTo>
                <a:lnTo>
                  <a:pt x="489318" y="83953"/>
                </a:lnTo>
                <a:lnTo>
                  <a:pt x="455918" y="55304"/>
                </a:lnTo>
                <a:lnTo>
                  <a:pt x="418360" y="31993"/>
                </a:lnTo>
                <a:lnTo>
                  <a:pt x="377233" y="14613"/>
                </a:lnTo>
                <a:lnTo>
                  <a:pt x="333130" y="3751"/>
                </a:lnTo>
                <a:lnTo>
                  <a:pt x="286638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6809" y="540631"/>
            <a:ext cx="377825" cy="395605"/>
          </a:xfrm>
          <a:custGeom>
            <a:avLst/>
            <a:gdLst/>
            <a:ahLst/>
            <a:cxnLst/>
            <a:rect l="l" t="t" r="r" b="b"/>
            <a:pathLst>
              <a:path w="377825" h="395605">
                <a:moveTo>
                  <a:pt x="199618" y="0"/>
                </a:moveTo>
                <a:lnTo>
                  <a:pt x="153851" y="5219"/>
                </a:lnTo>
                <a:lnTo>
                  <a:pt x="111835" y="20087"/>
                </a:lnTo>
                <a:lnTo>
                  <a:pt x="74771" y="43416"/>
                </a:lnTo>
                <a:lnTo>
                  <a:pt x="43857" y="74021"/>
                </a:lnTo>
                <a:lnTo>
                  <a:pt x="20291" y="110714"/>
                </a:lnTo>
                <a:lnTo>
                  <a:pt x="5272" y="152311"/>
                </a:lnTo>
                <a:lnTo>
                  <a:pt x="0" y="197624"/>
                </a:lnTo>
                <a:lnTo>
                  <a:pt x="5272" y="242937"/>
                </a:lnTo>
                <a:lnTo>
                  <a:pt x="20291" y="284534"/>
                </a:lnTo>
                <a:lnTo>
                  <a:pt x="43857" y="321228"/>
                </a:lnTo>
                <a:lnTo>
                  <a:pt x="74771" y="351833"/>
                </a:lnTo>
                <a:lnTo>
                  <a:pt x="111835" y="375162"/>
                </a:lnTo>
                <a:lnTo>
                  <a:pt x="153851" y="390029"/>
                </a:lnTo>
                <a:lnTo>
                  <a:pt x="199618" y="395249"/>
                </a:lnTo>
                <a:lnTo>
                  <a:pt x="244779" y="390239"/>
                </a:lnTo>
                <a:lnTo>
                  <a:pt x="286412" y="375917"/>
                </a:lnTo>
                <a:lnTo>
                  <a:pt x="323238" y="353341"/>
                </a:lnTo>
                <a:lnTo>
                  <a:pt x="353975" y="323571"/>
                </a:lnTo>
                <a:lnTo>
                  <a:pt x="356967" y="318973"/>
                </a:lnTo>
                <a:lnTo>
                  <a:pt x="198856" y="318973"/>
                </a:lnTo>
                <a:lnTo>
                  <a:pt x="151140" y="309436"/>
                </a:lnTo>
                <a:lnTo>
                  <a:pt x="112177" y="283430"/>
                </a:lnTo>
                <a:lnTo>
                  <a:pt x="85908" y="244858"/>
                </a:lnTo>
                <a:lnTo>
                  <a:pt x="76276" y="197624"/>
                </a:lnTo>
                <a:lnTo>
                  <a:pt x="85908" y="150390"/>
                </a:lnTo>
                <a:lnTo>
                  <a:pt x="112177" y="111818"/>
                </a:lnTo>
                <a:lnTo>
                  <a:pt x="151140" y="85812"/>
                </a:lnTo>
                <a:lnTo>
                  <a:pt x="198856" y="76276"/>
                </a:lnTo>
                <a:lnTo>
                  <a:pt x="356514" y="76276"/>
                </a:lnTo>
                <a:lnTo>
                  <a:pt x="353466" y="71705"/>
                </a:lnTo>
                <a:lnTo>
                  <a:pt x="322686" y="42025"/>
                </a:lnTo>
                <a:lnTo>
                  <a:pt x="286026" y="19429"/>
                </a:lnTo>
                <a:lnTo>
                  <a:pt x="244624" y="5045"/>
                </a:lnTo>
                <a:lnTo>
                  <a:pt x="199618" y="0"/>
                </a:lnTo>
                <a:close/>
              </a:path>
              <a:path w="377825" h="395605">
                <a:moveTo>
                  <a:pt x="307035" y="254723"/>
                </a:moveTo>
                <a:lnTo>
                  <a:pt x="287581" y="280643"/>
                </a:lnTo>
                <a:lnTo>
                  <a:pt x="262394" y="300964"/>
                </a:lnTo>
                <a:lnTo>
                  <a:pt x="232483" y="314227"/>
                </a:lnTo>
                <a:lnTo>
                  <a:pt x="198856" y="318973"/>
                </a:lnTo>
                <a:lnTo>
                  <a:pt x="356967" y="318973"/>
                </a:lnTo>
                <a:lnTo>
                  <a:pt x="377342" y="287667"/>
                </a:lnTo>
                <a:lnTo>
                  <a:pt x="307035" y="254723"/>
                </a:lnTo>
                <a:close/>
              </a:path>
              <a:path w="377825" h="395605">
                <a:moveTo>
                  <a:pt x="356514" y="76276"/>
                </a:moveTo>
                <a:lnTo>
                  <a:pt x="198856" y="76276"/>
                </a:lnTo>
                <a:lnTo>
                  <a:pt x="232425" y="80883"/>
                </a:lnTo>
                <a:lnTo>
                  <a:pt x="262440" y="93859"/>
                </a:lnTo>
                <a:lnTo>
                  <a:pt x="287619" y="113930"/>
                </a:lnTo>
                <a:lnTo>
                  <a:pt x="306743" y="139915"/>
                </a:lnTo>
                <a:lnTo>
                  <a:pt x="377253" y="107403"/>
                </a:lnTo>
                <a:lnTo>
                  <a:pt x="356514" y="76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0724" y="451615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5">
                <a:moveTo>
                  <a:pt x="286638" y="0"/>
                </a:moveTo>
                <a:lnTo>
                  <a:pt x="240147" y="3751"/>
                </a:lnTo>
                <a:lnTo>
                  <a:pt x="196044" y="14613"/>
                </a:lnTo>
                <a:lnTo>
                  <a:pt x="154917" y="31993"/>
                </a:lnTo>
                <a:lnTo>
                  <a:pt x="117359" y="55304"/>
                </a:lnTo>
                <a:lnTo>
                  <a:pt x="83959" y="83953"/>
                </a:lnTo>
                <a:lnTo>
                  <a:pt x="55308" y="117351"/>
                </a:lnTo>
                <a:lnTo>
                  <a:pt x="31996" y="154907"/>
                </a:lnTo>
                <a:lnTo>
                  <a:pt x="14614" y="196032"/>
                </a:lnTo>
                <a:lnTo>
                  <a:pt x="3751" y="240135"/>
                </a:lnTo>
                <a:lnTo>
                  <a:pt x="0" y="286626"/>
                </a:lnTo>
                <a:lnTo>
                  <a:pt x="3751" y="333117"/>
                </a:lnTo>
                <a:lnTo>
                  <a:pt x="14614" y="377221"/>
                </a:lnTo>
                <a:lnTo>
                  <a:pt x="31996" y="418347"/>
                </a:lnTo>
                <a:lnTo>
                  <a:pt x="55308" y="455905"/>
                </a:lnTo>
                <a:lnTo>
                  <a:pt x="83959" y="489305"/>
                </a:lnTo>
                <a:lnTo>
                  <a:pt x="117359" y="517956"/>
                </a:lnTo>
                <a:lnTo>
                  <a:pt x="154917" y="541268"/>
                </a:lnTo>
                <a:lnTo>
                  <a:pt x="196044" y="558650"/>
                </a:lnTo>
                <a:lnTo>
                  <a:pt x="240147" y="569513"/>
                </a:lnTo>
                <a:lnTo>
                  <a:pt x="286638" y="573265"/>
                </a:lnTo>
                <a:lnTo>
                  <a:pt x="333130" y="569513"/>
                </a:lnTo>
                <a:lnTo>
                  <a:pt x="377233" y="558650"/>
                </a:lnTo>
                <a:lnTo>
                  <a:pt x="418360" y="541268"/>
                </a:lnTo>
                <a:lnTo>
                  <a:pt x="455918" y="517956"/>
                </a:lnTo>
                <a:lnTo>
                  <a:pt x="489318" y="489305"/>
                </a:lnTo>
                <a:lnTo>
                  <a:pt x="517969" y="455905"/>
                </a:lnTo>
                <a:lnTo>
                  <a:pt x="541281" y="418347"/>
                </a:lnTo>
                <a:lnTo>
                  <a:pt x="558663" y="377221"/>
                </a:lnTo>
                <a:lnTo>
                  <a:pt x="569526" y="333117"/>
                </a:lnTo>
                <a:lnTo>
                  <a:pt x="573277" y="286626"/>
                </a:lnTo>
                <a:lnTo>
                  <a:pt x="569526" y="240135"/>
                </a:lnTo>
                <a:lnTo>
                  <a:pt x="558663" y="196032"/>
                </a:lnTo>
                <a:lnTo>
                  <a:pt x="541281" y="154907"/>
                </a:lnTo>
                <a:lnTo>
                  <a:pt x="517969" y="117351"/>
                </a:lnTo>
                <a:lnTo>
                  <a:pt x="489318" y="83953"/>
                </a:lnTo>
                <a:lnTo>
                  <a:pt x="455918" y="55304"/>
                </a:lnTo>
                <a:lnTo>
                  <a:pt x="418360" y="31993"/>
                </a:lnTo>
                <a:lnTo>
                  <a:pt x="377233" y="14613"/>
                </a:lnTo>
                <a:lnTo>
                  <a:pt x="333130" y="3751"/>
                </a:lnTo>
                <a:lnTo>
                  <a:pt x="286638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4711" y="540631"/>
            <a:ext cx="377825" cy="395605"/>
          </a:xfrm>
          <a:custGeom>
            <a:avLst/>
            <a:gdLst/>
            <a:ahLst/>
            <a:cxnLst/>
            <a:rect l="l" t="t" r="r" b="b"/>
            <a:pathLst>
              <a:path w="377825" h="395605">
                <a:moveTo>
                  <a:pt x="199618" y="0"/>
                </a:moveTo>
                <a:lnTo>
                  <a:pt x="153851" y="5219"/>
                </a:lnTo>
                <a:lnTo>
                  <a:pt x="111835" y="20087"/>
                </a:lnTo>
                <a:lnTo>
                  <a:pt x="74771" y="43416"/>
                </a:lnTo>
                <a:lnTo>
                  <a:pt x="43857" y="74021"/>
                </a:lnTo>
                <a:lnTo>
                  <a:pt x="20291" y="110714"/>
                </a:lnTo>
                <a:lnTo>
                  <a:pt x="5272" y="152311"/>
                </a:lnTo>
                <a:lnTo>
                  <a:pt x="0" y="197624"/>
                </a:lnTo>
                <a:lnTo>
                  <a:pt x="5272" y="242937"/>
                </a:lnTo>
                <a:lnTo>
                  <a:pt x="20291" y="284534"/>
                </a:lnTo>
                <a:lnTo>
                  <a:pt x="43857" y="321228"/>
                </a:lnTo>
                <a:lnTo>
                  <a:pt x="74771" y="351833"/>
                </a:lnTo>
                <a:lnTo>
                  <a:pt x="111835" y="375162"/>
                </a:lnTo>
                <a:lnTo>
                  <a:pt x="153851" y="390029"/>
                </a:lnTo>
                <a:lnTo>
                  <a:pt x="199618" y="395249"/>
                </a:lnTo>
                <a:lnTo>
                  <a:pt x="244779" y="390239"/>
                </a:lnTo>
                <a:lnTo>
                  <a:pt x="286412" y="375917"/>
                </a:lnTo>
                <a:lnTo>
                  <a:pt x="323238" y="353341"/>
                </a:lnTo>
                <a:lnTo>
                  <a:pt x="353975" y="323571"/>
                </a:lnTo>
                <a:lnTo>
                  <a:pt x="356967" y="318973"/>
                </a:lnTo>
                <a:lnTo>
                  <a:pt x="198856" y="318973"/>
                </a:lnTo>
                <a:lnTo>
                  <a:pt x="151140" y="309436"/>
                </a:lnTo>
                <a:lnTo>
                  <a:pt x="112177" y="283430"/>
                </a:lnTo>
                <a:lnTo>
                  <a:pt x="85908" y="244858"/>
                </a:lnTo>
                <a:lnTo>
                  <a:pt x="76276" y="197624"/>
                </a:lnTo>
                <a:lnTo>
                  <a:pt x="85908" y="150390"/>
                </a:lnTo>
                <a:lnTo>
                  <a:pt x="112177" y="111818"/>
                </a:lnTo>
                <a:lnTo>
                  <a:pt x="151140" y="85812"/>
                </a:lnTo>
                <a:lnTo>
                  <a:pt x="198856" y="76276"/>
                </a:lnTo>
                <a:lnTo>
                  <a:pt x="356514" y="76276"/>
                </a:lnTo>
                <a:lnTo>
                  <a:pt x="353466" y="71705"/>
                </a:lnTo>
                <a:lnTo>
                  <a:pt x="322686" y="42025"/>
                </a:lnTo>
                <a:lnTo>
                  <a:pt x="286026" y="19429"/>
                </a:lnTo>
                <a:lnTo>
                  <a:pt x="244624" y="5045"/>
                </a:lnTo>
                <a:lnTo>
                  <a:pt x="199618" y="0"/>
                </a:lnTo>
                <a:close/>
              </a:path>
              <a:path w="377825" h="395605">
                <a:moveTo>
                  <a:pt x="307035" y="254723"/>
                </a:moveTo>
                <a:lnTo>
                  <a:pt x="287581" y="280643"/>
                </a:lnTo>
                <a:lnTo>
                  <a:pt x="262394" y="300964"/>
                </a:lnTo>
                <a:lnTo>
                  <a:pt x="232483" y="314227"/>
                </a:lnTo>
                <a:lnTo>
                  <a:pt x="198856" y="318973"/>
                </a:lnTo>
                <a:lnTo>
                  <a:pt x="356967" y="318973"/>
                </a:lnTo>
                <a:lnTo>
                  <a:pt x="377342" y="287667"/>
                </a:lnTo>
                <a:lnTo>
                  <a:pt x="307035" y="254723"/>
                </a:lnTo>
                <a:close/>
              </a:path>
              <a:path w="377825" h="395605">
                <a:moveTo>
                  <a:pt x="356514" y="76276"/>
                </a:moveTo>
                <a:lnTo>
                  <a:pt x="198856" y="76276"/>
                </a:lnTo>
                <a:lnTo>
                  <a:pt x="232425" y="80883"/>
                </a:lnTo>
                <a:lnTo>
                  <a:pt x="262440" y="93859"/>
                </a:lnTo>
                <a:lnTo>
                  <a:pt x="287619" y="113930"/>
                </a:lnTo>
                <a:lnTo>
                  <a:pt x="306743" y="139915"/>
                </a:lnTo>
                <a:lnTo>
                  <a:pt x="377253" y="107403"/>
                </a:lnTo>
                <a:lnTo>
                  <a:pt x="356514" y="76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0212" y="1159052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5" h="573405">
                <a:moveTo>
                  <a:pt x="286638" y="0"/>
                </a:moveTo>
                <a:lnTo>
                  <a:pt x="240147" y="3751"/>
                </a:lnTo>
                <a:lnTo>
                  <a:pt x="196044" y="14613"/>
                </a:lnTo>
                <a:lnTo>
                  <a:pt x="154917" y="31993"/>
                </a:lnTo>
                <a:lnTo>
                  <a:pt x="117359" y="55304"/>
                </a:lnTo>
                <a:lnTo>
                  <a:pt x="83959" y="83953"/>
                </a:lnTo>
                <a:lnTo>
                  <a:pt x="55308" y="117351"/>
                </a:lnTo>
                <a:lnTo>
                  <a:pt x="31996" y="154907"/>
                </a:lnTo>
                <a:lnTo>
                  <a:pt x="14614" y="196032"/>
                </a:lnTo>
                <a:lnTo>
                  <a:pt x="3751" y="240135"/>
                </a:lnTo>
                <a:lnTo>
                  <a:pt x="0" y="286626"/>
                </a:lnTo>
                <a:lnTo>
                  <a:pt x="3751" y="333117"/>
                </a:lnTo>
                <a:lnTo>
                  <a:pt x="14614" y="377221"/>
                </a:lnTo>
                <a:lnTo>
                  <a:pt x="31996" y="418347"/>
                </a:lnTo>
                <a:lnTo>
                  <a:pt x="55308" y="455905"/>
                </a:lnTo>
                <a:lnTo>
                  <a:pt x="83959" y="489305"/>
                </a:lnTo>
                <a:lnTo>
                  <a:pt x="117359" y="517956"/>
                </a:lnTo>
                <a:lnTo>
                  <a:pt x="154917" y="541268"/>
                </a:lnTo>
                <a:lnTo>
                  <a:pt x="196044" y="558650"/>
                </a:lnTo>
                <a:lnTo>
                  <a:pt x="240147" y="569513"/>
                </a:lnTo>
                <a:lnTo>
                  <a:pt x="286638" y="573265"/>
                </a:lnTo>
                <a:lnTo>
                  <a:pt x="333130" y="569513"/>
                </a:lnTo>
                <a:lnTo>
                  <a:pt x="377233" y="558650"/>
                </a:lnTo>
                <a:lnTo>
                  <a:pt x="418360" y="541268"/>
                </a:lnTo>
                <a:lnTo>
                  <a:pt x="455918" y="517956"/>
                </a:lnTo>
                <a:lnTo>
                  <a:pt x="489318" y="489305"/>
                </a:lnTo>
                <a:lnTo>
                  <a:pt x="517969" y="455905"/>
                </a:lnTo>
                <a:lnTo>
                  <a:pt x="541281" y="418347"/>
                </a:lnTo>
                <a:lnTo>
                  <a:pt x="558663" y="377221"/>
                </a:lnTo>
                <a:lnTo>
                  <a:pt x="569526" y="333117"/>
                </a:lnTo>
                <a:lnTo>
                  <a:pt x="573277" y="286626"/>
                </a:lnTo>
                <a:lnTo>
                  <a:pt x="569526" y="240135"/>
                </a:lnTo>
                <a:lnTo>
                  <a:pt x="558663" y="196032"/>
                </a:lnTo>
                <a:lnTo>
                  <a:pt x="541281" y="154907"/>
                </a:lnTo>
                <a:lnTo>
                  <a:pt x="517969" y="117351"/>
                </a:lnTo>
                <a:lnTo>
                  <a:pt x="489318" y="83953"/>
                </a:lnTo>
                <a:lnTo>
                  <a:pt x="455918" y="55304"/>
                </a:lnTo>
                <a:lnTo>
                  <a:pt x="418360" y="31993"/>
                </a:lnTo>
                <a:lnTo>
                  <a:pt x="377233" y="14613"/>
                </a:lnTo>
                <a:lnTo>
                  <a:pt x="333130" y="3751"/>
                </a:lnTo>
                <a:lnTo>
                  <a:pt x="286638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84198" y="1248068"/>
            <a:ext cx="377825" cy="395605"/>
          </a:xfrm>
          <a:custGeom>
            <a:avLst/>
            <a:gdLst/>
            <a:ahLst/>
            <a:cxnLst/>
            <a:rect l="l" t="t" r="r" b="b"/>
            <a:pathLst>
              <a:path w="377825" h="395605">
                <a:moveTo>
                  <a:pt x="199618" y="0"/>
                </a:moveTo>
                <a:lnTo>
                  <a:pt x="153851" y="5218"/>
                </a:lnTo>
                <a:lnTo>
                  <a:pt x="111835" y="20084"/>
                </a:lnTo>
                <a:lnTo>
                  <a:pt x="74771" y="43411"/>
                </a:lnTo>
                <a:lnTo>
                  <a:pt x="43857" y="74013"/>
                </a:lnTo>
                <a:lnTo>
                  <a:pt x="20291" y="110704"/>
                </a:lnTo>
                <a:lnTo>
                  <a:pt x="5272" y="152299"/>
                </a:lnTo>
                <a:lnTo>
                  <a:pt x="0" y="197612"/>
                </a:lnTo>
                <a:lnTo>
                  <a:pt x="5272" y="242926"/>
                </a:lnTo>
                <a:lnTo>
                  <a:pt x="20291" y="284526"/>
                </a:lnTo>
                <a:lnTo>
                  <a:pt x="43857" y="321225"/>
                </a:lnTo>
                <a:lnTo>
                  <a:pt x="74771" y="351835"/>
                </a:lnTo>
                <a:lnTo>
                  <a:pt x="111835" y="375170"/>
                </a:lnTo>
                <a:lnTo>
                  <a:pt x="153851" y="390041"/>
                </a:lnTo>
                <a:lnTo>
                  <a:pt x="199618" y="395262"/>
                </a:lnTo>
                <a:lnTo>
                  <a:pt x="244779" y="390249"/>
                </a:lnTo>
                <a:lnTo>
                  <a:pt x="286412" y="375921"/>
                </a:lnTo>
                <a:lnTo>
                  <a:pt x="323238" y="353337"/>
                </a:lnTo>
                <a:lnTo>
                  <a:pt x="353975" y="323561"/>
                </a:lnTo>
                <a:lnTo>
                  <a:pt x="356969" y="318960"/>
                </a:lnTo>
                <a:lnTo>
                  <a:pt x="198856" y="318960"/>
                </a:lnTo>
                <a:lnTo>
                  <a:pt x="151140" y="309424"/>
                </a:lnTo>
                <a:lnTo>
                  <a:pt x="112177" y="283417"/>
                </a:lnTo>
                <a:lnTo>
                  <a:pt x="85908" y="244845"/>
                </a:lnTo>
                <a:lnTo>
                  <a:pt x="76276" y="197612"/>
                </a:lnTo>
                <a:lnTo>
                  <a:pt x="85908" y="150378"/>
                </a:lnTo>
                <a:lnTo>
                  <a:pt x="112177" y="111806"/>
                </a:lnTo>
                <a:lnTo>
                  <a:pt x="151140" y="85799"/>
                </a:lnTo>
                <a:lnTo>
                  <a:pt x="198856" y="76263"/>
                </a:lnTo>
                <a:lnTo>
                  <a:pt x="356513" y="76263"/>
                </a:lnTo>
                <a:lnTo>
                  <a:pt x="353466" y="71693"/>
                </a:lnTo>
                <a:lnTo>
                  <a:pt x="322686" y="42017"/>
                </a:lnTo>
                <a:lnTo>
                  <a:pt x="286026" y="19425"/>
                </a:lnTo>
                <a:lnTo>
                  <a:pt x="244624" y="5044"/>
                </a:lnTo>
                <a:lnTo>
                  <a:pt x="199618" y="0"/>
                </a:lnTo>
                <a:close/>
              </a:path>
              <a:path w="377825" h="395605">
                <a:moveTo>
                  <a:pt x="307035" y="254711"/>
                </a:moveTo>
                <a:lnTo>
                  <a:pt x="287581" y="280630"/>
                </a:lnTo>
                <a:lnTo>
                  <a:pt x="262394" y="300951"/>
                </a:lnTo>
                <a:lnTo>
                  <a:pt x="232483" y="314215"/>
                </a:lnTo>
                <a:lnTo>
                  <a:pt x="198856" y="318960"/>
                </a:lnTo>
                <a:lnTo>
                  <a:pt x="356969" y="318960"/>
                </a:lnTo>
                <a:lnTo>
                  <a:pt x="377342" y="287655"/>
                </a:lnTo>
                <a:lnTo>
                  <a:pt x="307035" y="254711"/>
                </a:lnTo>
                <a:close/>
              </a:path>
              <a:path w="377825" h="395605">
                <a:moveTo>
                  <a:pt x="356513" y="76263"/>
                </a:moveTo>
                <a:lnTo>
                  <a:pt x="198856" y="76263"/>
                </a:lnTo>
                <a:lnTo>
                  <a:pt x="232425" y="80871"/>
                </a:lnTo>
                <a:lnTo>
                  <a:pt x="262440" y="93846"/>
                </a:lnTo>
                <a:lnTo>
                  <a:pt x="287619" y="113918"/>
                </a:lnTo>
                <a:lnTo>
                  <a:pt x="306743" y="139903"/>
                </a:lnTo>
                <a:lnTo>
                  <a:pt x="377253" y="107391"/>
                </a:lnTo>
                <a:lnTo>
                  <a:pt x="356513" y="76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98113" y="1159052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5" h="573405">
                <a:moveTo>
                  <a:pt x="286638" y="0"/>
                </a:moveTo>
                <a:lnTo>
                  <a:pt x="240147" y="3751"/>
                </a:lnTo>
                <a:lnTo>
                  <a:pt x="196044" y="14613"/>
                </a:lnTo>
                <a:lnTo>
                  <a:pt x="154917" y="31993"/>
                </a:lnTo>
                <a:lnTo>
                  <a:pt x="117359" y="55304"/>
                </a:lnTo>
                <a:lnTo>
                  <a:pt x="83959" y="83953"/>
                </a:lnTo>
                <a:lnTo>
                  <a:pt x="55308" y="117351"/>
                </a:lnTo>
                <a:lnTo>
                  <a:pt x="31996" y="154907"/>
                </a:lnTo>
                <a:lnTo>
                  <a:pt x="14614" y="196032"/>
                </a:lnTo>
                <a:lnTo>
                  <a:pt x="3751" y="240135"/>
                </a:lnTo>
                <a:lnTo>
                  <a:pt x="0" y="286626"/>
                </a:lnTo>
                <a:lnTo>
                  <a:pt x="3751" y="333117"/>
                </a:lnTo>
                <a:lnTo>
                  <a:pt x="14614" y="377221"/>
                </a:lnTo>
                <a:lnTo>
                  <a:pt x="31996" y="418347"/>
                </a:lnTo>
                <a:lnTo>
                  <a:pt x="55308" y="455905"/>
                </a:lnTo>
                <a:lnTo>
                  <a:pt x="83959" y="489305"/>
                </a:lnTo>
                <a:lnTo>
                  <a:pt x="117359" y="517956"/>
                </a:lnTo>
                <a:lnTo>
                  <a:pt x="154917" y="541268"/>
                </a:lnTo>
                <a:lnTo>
                  <a:pt x="196044" y="558650"/>
                </a:lnTo>
                <a:lnTo>
                  <a:pt x="240147" y="569513"/>
                </a:lnTo>
                <a:lnTo>
                  <a:pt x="286638" y="573265"/>
                </a:lnTo>
                <a:lnTo>
                  <a:pt x="333130" y="569513"/>
                </a:lnTo>
                <a:lnTo>
                  <a:pt x="377233" y="558650"/>
                </a:lnTo>
                <a:lnTo>
                  <a:pt x="418360" y="541268"/>
                </a:lnTo>
                <a:lnTo>
                  <a:pt x="455918" y="517956"/>
                </a:lnTo>
                <a:lnTo>
                  <a:pt x="489318" y="489305"/>
                </a:lnTo>
                <a:lnTo>
                  <a:pt x="517969" y="455905"/>
                </a:lnTo>
                <a:lnTo>
                  <a:pt x="541281" y="418347"/>
                </a:lnTo>
                <a:lnTo>
                  <a:pt x="558663" y="377221"/>
                </a:lnTo>
                <a:lnTo>
                  <a:pt x="569526" y="333117"/>
                </a:lnTo>
                <a:lnTo>
                  <a:pt x="573277" y="286626"/>
                </a:lnTo>
                <a:lnTo>
                  <a:pt x="569526" y="240135"/>
                </a:lnTo>
                <a:lnTo>
                  <a:pt x="558663" y="196032"/>
                </a:lnTo>
                <a:lnTo>
                  <a:pt x="541281" y="154907"/>
                </a:lnTo>
                <a:lnTo>
                  <a:pt x="517969" y="117351"/>
                </a:lnTo>
                <a:lnTo>
                  <a:pt x="489318" y="83953"/>
                </a:lnTo>
                <a:lnTo>
                  <a:pt x="455918" y="55304"/>
                </a:lnTo>
                <a:lnTo>
                  <a:pt x="418360" y="31993"/>
                </a:lnTo>
                <a:lnTo>
                  <a:pt x="377233" y="14613"/>
                </a:lnTo>
                <a:lnTo>
                  <a:pt x="333130" y="3751"/>
                </a:lnTo>
                <a:lnTo>
                  <a:pt x="286638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2099" y="1248068"/>
            <a:ext cx="377825" cy="395605"/>
          </a:xfrm>
          <a:custGeom>
            <a:avLst/>
            <a:gdLst/>
            <a:ahLst/>
            <a:cxnLst/>
            <a:rect l="l" t="t" r="r" b="b"/>
            <a:pathLst>
              <a:path w="377825" h="395605">
                <a:moveTo>
                  <a:pt x="199618" y="0"/>
                </a:moveTo>
                <a:lnTo>
                  <a:pt x="153851" y="5218"/>
                </a:lnTo>
                <a:lnTo>
                  <a:pt x="111835" y="20084"/>
                </a:lnTo>
                <a:lnTo>
                  <a:pt x="74771" y="43411"/>
                </a:lnTo>
                <a:lnTo>
                  <a:pt x="43857" y="74013"/>
                </a:lnTo>
                <a:lnTo>
                  <a:pt x="20291" y="110704"/>
                </a:lnTo>
                <a:lnTo>
                  <a:pt x="5272" y="152299"/>
                </a:lnTo>
                <a:lnTo>
                  <a:pt x="0" y="197612"/>
                </a:lnTo>
                <a:lnTo>
                  <a:pt x="5272" y="242926"/>
                </a:lnTo>
                <a:lnTo>
                  <a:pt x="20291" y="284526"/>
                </a:lnTo>
                <a:lnTo>
                  <a:pt x="43857" y="321225"/>
                </a:lnTo>
                <a:lnTo>
                  <a:pt x="74771" y="351835"/>
                </a:lnTo>
                <a:lnTo>
                  <a:pt x="111835" y="375170"/>
                </a:lnTo>
                <a:lnTo>
                  <a:pt x="153851" y="390041"/>
                </a:lnTo>
                <a:lnTo>
                  <a:pt x="199618" y="395262"/>
                </a:lnTo>
                <a:lnTo>
                  <a:pt x="244779" y="390249"/>
                </a:lnTo>
                <a:lnTo>
                  <a:pt x="286412" y="375921"/>
                </a:lnTo>
                <a:lnTo>
                  <a:pt x="323238" y="353337"/>
                </a:lnTo>
                <a:lnTo>
                  <a:pt x="353975" y="323561"/>
                </a:lnTo>
                <a:lnTo>
                  <a:pt x="356969" y="318960"/>
                </a:lnTo>
                <a:lnTo>
                  <a:pt x="198856" y="318960"/>
                </a:lnTo>
                <a:lnTo>
                  <a:pt x="151140" y="309424"/>
                </a:lnTo>
                <a:lnTo>
                  <a:pt x="112177" y="283417"/>
                </a:lnTo>
                <a:lnTo>
                  <a:pt x="85908" y="244845"/>
                </a:lnTo>
                <a:lnTo>
                  <a:pt x="76276" y="197612"/>
                </a:lnTo>
                <a:lnTo>
                  <a:pt x="85908" y="150378"/>
                </a:lnTo>
                <a:lnTo>
                  <a:pt x="112177" y="111806"/>
                </a:lnTo>
                <a:lnTo>
                  <a:pt x="151140" y="85799"/>
                </a:lnTo>
                <a:lnTo>
                  <a:pt x="198856" y="76263"/>
                </a:lnTo>
                <a:lnTo>
                  <a:pt x="356513" y="76263"/>
                </a:lnTo>
                <a:lnTo>
                  <a:pt x="353466" y="71693"/>
                </a:lnTo>
                <a:lnTo>
                  <a:pt x="322686" y="42017"/>
                </a:lnTo>
                <a:lnTo>
                  <a:pt x="286026" y="19425"/>
                </a:lnTo>
                <a:lnTo>
                  <a:pt x="244624" y="5044"/>
                </a:lnTo>
                <a:lnTo>
                  <a:pt x="199618" y="0"/>
                </a:lnTo>
                <a:close/>
              </a:path>
              <a:path w="377825" h="395605">
                <a:moveTo>
                  <a:pt x="307035" y="254711"/>
                </a:moveTo>
                <a:lnTo>
                  <a:pt x="287581" y="280630"/>
                </a:lnTo>
                <a:lnTo>
                  <a:pt x="262394" y="300951"/>
                </a:lnTo>
                <a:lnTo>
                  <a:pt x="232483" y="314215"/>
                </a:lnTo>
                <a:lnTo>
                  <a:pt x="198856" y="318960"/>
                </a:lnTo>
                <a:lnTo>
                  <a:pt x="356969" y="318960"/>
                </a:lnTo>
                <a:lnTo>
                  <a:pt x="377342" y="287655"/>
                </a:lnTo>
                <a:lnTo>
                  <a:pt x="307035" y="254711"/>
                </a:lnTo>
                <a:close/>
              </a:path>
              <a:path w="377825" h="395605">
                <a:moveTo>
                  <a:pt x="356513" y="76263"/>
                </a:moveTo>
                <a:lnTo>
                  <a:pt x="198856" y="76263"/>
                </a:lnTo>
                <a:lnTo>
                  <a:pt x="232425" y="80871"/>
                </a:lnTo>
                <a:lnTo>
                  <a:pt x="262440" y="93846"/>
                </a:lnTo>
                <a:lnTo>
                  <a:pt x="287619" y="113918"/>
                </a:lnTo>
                <a:lnTo>
                  <a:pt x="306743" y="139903"/>
                </a:lnTo>
                <a:lnTo>
                  <a:pt x="377253" y="107391"/>
                </a:lnTo>
                <a:lnTo>
                  <a:pt x="356513" y="76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9158" y="1890420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4" h="573405">
                <a:moveTo>
                  <a:pt x="286638" y="0"/>
                </a:moveTo>
                <a:lnTo>
                  <a:pt x="240147" y="3751"/>
                </a:lnTo>
                <a:lnTo>
                  <a:pt x="196044" y="14613"/>
                </a:lnTo>
                <a:lnTo>
                  <a:pt x="154917" y="31993"/>
                </a:lnTo>
                <a:lnTo>
                  <a:pt x="117359" y="55304"/>
                </a:lnTo>
                <a:lnTo>
                  <a:pt x="83959" y="83953"/>
                </a:lnTo>
                <a:lnTo>
                  <a:pt x="55308" y="117351"/>
                </a:lnTo>
                <a:lnTo>
                  <a:pt x="31996" y="154907"/>
                </a:lnTo>
                <a:lnTo>
                  <a:pt x="14614" y="196032"/>
                </a:lnTo>
                <a:lnTo>
                  <a:pt x="3751" y="240135"/>
                </a:lnTo>
                <a:lnTo>
                  <a:pt x="0" y="286626"/>
                </a:lnTo>
                <a:lnTo>
                  <a:pt x="3751" y="333117"/>
                </a:lnTo>
                <a:lnTo>
                  <a:pt x="14614" y="377221"/>
                </a:lnTo>
                <a:lnTo>
                  <a:pt x="31996" y="418347"/>
                </a:lnTo>
                <a:lnTo>
                  <a:pt x="55308" y="455905"/>
                </a:lnTo>
                <a:lnTo>
                  <a:pt x="83959" y="489305"/>
                </a:lnTo>
                <a:lnTo>
                  <a:pt x="117359" y="517956"/>
                </a:lnTo>
                <a:lnTo>
                  <a:pt x="154917" y="541268"/>
                </a:lnTo>
                <a:lnTo>
                  <a:pt x="196044" y="558650"/>
                </a:lnTo>
                <a:lnTo>
                  <a:pt x="240147" y="569513"/>
                </a:lnTo>
                <a:lnTo>
                  <a:pt x="286638" y="573265"/>
                </a:lnTo>
                <a:lnTo>
                  <a:pt x="333130" y="569513"/>
                </a:lnTo>
                <a:lnTo>
                  <a:pt x="377233" y="558650"/>
                </a:lnTo>
                <a:lnTo>
                  <a:pt x="418360" y="541268"/>
                </a:lnTo>
                <a:lnTo>
                  <a:pt x="455918" y="517956"/>
                </a:lnTo>
                <a:lnTo>
                  <a:pt x="489318" y="489305"/>
                </a:lnTo>
                <a:lnTo>
                  <a:pt x="517969" y="455905"/>
                </a:lnTo>
                <a:lnTo>
                  <a:pt x="541281" y="418347"/>
                </a:lnTo>
                <a:lnTo>
                  <a:pt x="558663" y="377221"/>
                </a:lnTo>
                <a:lnTo>
                  <a:pt x="569526" y="333117"/>
                </a:lnTo>
                <a:lnTo>
                  <a:pt x="573277" y="286626"/>
                </a:lnTo>
                <a:lnTo>
                  <a:pt x="569526" y="240135"/>
                </a:lnTo>
                <a:lnTo>
                  <a:pt x="558663" y="196032"/>
                </a:lnTo>
                <a:lnTo>
                  <a:pt x="541281" y="154907"/>
                </a:lnTo>
                <a:lnTo>
                  <a:pt x="517969" y="117351"/>
                </a:lnTo>
                <a:lnTo>
                  <a:pt x="489318" y="83953"/>
                </a:lnTo>
                <a:lnTo>
                  <a:pt x="455918" y="55304"/>
                </a:lnTo>
                <a:lnTo>
                  <a:pt x="418360" y="31993"/>
                </a:lnTo>
                <a:lnTo>
                  <a:pt x="377233" y="14613"/>
                </a:lnTo>
                <a:lnTo>
                  <a:pt x="333130" y="3751"/>
                </a:lnTo>
                <a:lnTo>
                  <a:pt x="286638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43146" y="1979442"/>
            <a:ext cx="377825" cy="395605"/>
          </a:xfrm>
          <a:custGeom>
            <a:avLst/>
            <a:gdLst/>
            <a:ahLst/>
            <a:cxnLst/>
            <a:rect l="l" t="t" r="r" b="b"/>
            <a:pathLst>
              <a:path w="377825" h="395605">
                <a:moveTo>
                  <a:pt x="199618" y="0"/>
                </a:moveTo>
                <a:lnTo>
                  <a:pt x="153851" y="5218"/>
                </a:lnTo>
                <a:lnTo>
                  <a:pt x="111835" y="20084"/>
                </a:lnTo>
                <a:lnTo>
                  <a:pt x="74771" y="43411"/>
                </a:lnTo>
                <a:lnTo>
                  <a:pt x="43857" y="74013"/>
                </a:lnTo>
                <a:lnTo>
                  <a:pt x="20291" y="110704"/>
                </a:lnTo>
                <a:lnTo>
                  <a:pt x="5272" y="152299"/>
                </a:lnTo>
                <a:lnTo>
                  <a:pt x="0" y="197612"/>
                </a:lnTo>
                <a:lnTo>
                  <a:pt x="5272" y="242926"/>
                </a:lnTo>
                <a:lnTo>
                  <a:pt x="20291" y="284526"/>
                </a:lnTo>
                <a:lnTo>
                  <a:pt x="43857" y="321225"/>
                </a:lnTo>
                <a:lnTo>
                  <a:pt x="74771" y="351835"/>
                </a:lnTo>
                <a:lnTo>
                  <a:pt x="111835" y="375170"/>
                </a:lnTo>
                <a:lnTo>
                  <a:pt x="153851" y="390041"/>
                </a:lnTo>
                <a:lnTo>
                  <a:pt x="199618" y="395262"/>
                </a:lnTo>
                <a:lnTo>
                  <a:pt x="244779" y="390249"/>
                </a:lnTo>
                <a:lnTo>
                  <a:pt x="286412" y="375921"/>
                </a:lnTo>
                <a:lnTo>
                  <a:pt x="323238" y="353337"/>
                </a:lnTo>
                <a:lnTo>
                  <a:pt x="353975" y="323561"/>
                </a:lnTo>
                <a:lnTo>
                  <a:pt x="356969" y="318960"/>
                </a:lnTo>
                <a:lnTo>
                  <a:pt x="198856" y="318960"/>
                </a:lnTo>
                <a:lnTo>
                  <a:pt x="151140" y="309424"/>
                </a:lnTo>
                <a:lnTo>
                  <a:pt x="112177" y="283417"/>
                </a:lnTo>
                <a:lnTo>
                  <a:pt x="85908" y="244845"/>
                </a:lnTo>
                <a:lnTo>
                  <a:pt x="76276" y="197612"/>
                </a:lnTo>
                <a:lnTo>
                  <a:pt x="85908" y="150378"/>
                </a:lnTo>
                <a:lnTo>
                  <a:pt x="112177" y="111806"/>
                </a:lnTo>
                <a:lnTo>
                  <a:pt x="151140" y="85799"/>
                </a:lnTo>
                <a:lnTo>
                  <a:pt x="198856" y="76263"/>
                </a:lnTo>
                <a:lnTo>
                  <a:pt x="356513" y="76263"/>
                </a:lnTo>
                <a:lnTo>
                  <a:pt x="353466" y="71693"/>
                </a:lnTo>
                <a:lnTo>
                  <a:pt x="322686" y="42017"/>
                </a:lnTo>
                <a:lnTo>
                  <a:pt x="286026" y="19425"/>
                </a:lnTo>
                <a:lnTo>
                  <a:pt x="244624" y="5044"/>
                </a:lnTo>
                <a:lnTo>
                  <a:pt x="199618" y="0"/>
                </a:lnTo>
                <a:close/>
              </a:path>
              <a:path w="377825" h="395605">
                <a:moveTo>
                  <a:pt x="307035" y="254711"/>
                </a:moveTo>
                <a:lnTo>
                  <a:pt x="287581" y="280630"/>
                </a:lnTo>
                <a:lnTo>
                  <a:pt x="262394" y="300951"/>
                </a:lnTo>
                <a:lnTo>
                  <a:pt x="232483" y="314215"/>
                </a:lnTo>
                <a:lnTo>
                  <a:pt x="198856" y="318960"/>
                </a:lnTo>
                <a:lnTo>
                  <a:pt x="356969" y="318960"/>
                </a:lnTo>
                <a:lnTo>
                  <a:pt x="377342" y="287655"/>
                </a:lnTo>
                <a:lnTo>
                  <a:pt x="307035" y="254711"/>
                </a:lnTo>
                <a:close/>
              </a:path>
              <a:path w="377825" h="395605">
                <a:moveTo>
                  <a:pt x="356513" y="76263"/>
                </a:moveTo>
                <a:lnTo>
                  <a:pt x="198856" y="76263"/>
                </a:lnTo>
                <a:lnTo>
                  <a:pt x="232425" y="80871"/>
                </a:lnTo>
                <a:lnTo>
                  <a:pt x="262440" y="93846"/>
                </a:lnTo>
                <a:lnTo>
                  <a:pt x="287619" y="113918"/>
                </a:lnTo>
                <a:lnTo>
                  <a:pt x="306743" y="139903"/>
                </a:lnTo>
                <a:lnTo>
                  <a:pt x="377253" y="107391"/>
                </a:lnTo>
                <a:lnTo>
                  <a:pt x="356513" y="76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59716" y="2585452"/>
            <a:ext cx="573405" cy="573405"/>
          </a:xfrm>
          <a:custGeom>
            <a:avLst/>
            <a:gdLst/>
            <a:ahLst/>
            <a:cxnLst/>
            <a:rect l="l" t="t" r="r" b="b"/>
            <a:pathLst>
              <a:path w="573405" h="573405">
                <a:moveTo>
                  <a:pt x="286638" y="0"/>
                </a:moveTo>
                <a:lnTo>
                  <a:pt x="240147" y="3751"/>
                </a:lnTo>
                <a:lnTo>
                  <a:pt x="196044" y="14613"/>
                </a:lnTo>
                <a:lnTo>
                  <a:pt x="154917" y="31993"/>
                </a:lnTo>
                <a:lnTo>
                  <a:pt x="117359" y="55304"/>
                </a:lnTo>
                <a:lnTo>
                  <a:pt x="83959" y="83953"/>
                </a:lnTo>
                <a:lnTo>
                  <a:pt x="55308" y="117351"/>
                </a:lnTo>
                <a:lnTo>
                  <a:pt x="31996" y="154907"/>
                </a:lnTo>
                <a:lnTo>
                  <a:pt x="14614" y="196032"/>
                </a:lnTo>
                <a:lnTo>
                  <a:pt x="3751" y="240135"/>
                </a:lnTo>
                <a:lnTo>
                  <a:pt x="0" y="286626"/>
                </a:lnTo>
                <a:lnTo>
                  <a:pt x="3751" y="333117"/>
                </a:lnTo>
                <a:lnTo>
                  <a:pt x="14614" y="377221"/>
                </a:lnTo>
                <a:lnTo>
                  <a:pt x="31996" y="418347"/>
                </a:lnTo>
                <a:lnTo>
                  <a:pt x="55308" y="455905"/>
                </a:lnTo>
                <a:lnTo>
                  <a:pt x="83959" y="489305"/>
                </a:lnTo>
                <a:lnTo>
                  <a:pt x="117359" y="517956"/>
                </a:lnTo>
                <a:lnTo>
                  <a:pt x="154917" y="541268"/>
                </a:lnTo>
                <a:lnTo>
                  <a:pt x="196044" y="558650"/>
                </a:lnTo>
                <a:lnTo>
                  <a:pt x="240147" y="569513"/>
                </a:lnTo>
                <a:lnTo>
                  <a:pt x="286638" y="573265"/>
                </a:lnTo>
                <a:lnTo>
                  <a:pt x="333130" y="569513"/>
                </a:lnTo>
                <a:lnTo>
                  <a:pt x="377233" y="558650"/>
                </a:lnTo>
                <a:lnTo>
                  <a:pt x="418360" y="541268"/>
                </a:lnTo>
                <a:lnTo>
                  <a:pt x="455918" y="517956"/>
                </a:lnTo>
                <a:lnTo>
                  <a:pt x="489318" y="489305"/>
                </a:lnTo>
                <a:lnTo>
                  <a:pt x="517969" y="455905"/>
                </a:lnTo>
                <a:lnTo>
                  <a:pt x="541281" y="418347"/>
                </a:lnTo>
                <a:lnTo>
                  <a:pt x="558663" y="377221"/>
                </a:lnTo>
                <a:lnTo>
                  <a:pt x="569526" y="333117"/>
                </a:lnTo>
                <a:lnTo>
                  <a:pt x="573277" y="286626"/>
                </a:lnTo>
                <a:lnTo>
                  <a:pt x="569526" y="240135"/>
                </a:lnTo>
                <a:lnTo>
                  <a:pt x="558663" y="196032"/>
                </a:lnTo>
                <a:lnTo>
                  <a:pt x="541281" y="154907"/>
                </a:lnTo>
                <a:lnTo>
                  <a:pt x="517969" y="117351"/>
                </a:lnTo>
                <a:lnTo>
                  <a:pt x="489318" y="83953"/>
                </a:lnTo>
                <a:lnTo>
                  <a:pt x="455918" y="55304"/>
                </a:lnTo>
                <a:lnTo>
                  <a:pt x="418360" y="31993"/>
                </a:lnTo>
                <a:lnTo>
                  <a:pt x="377233" y="14613"/>
                </a:lnTo>
                <a:lnTo>
                  <a:pt x="333130" y="3751"/>
                </a:lnTo>
                <a:lnTo>
                  <a:pt x="286638" y="0"/>
                </a:lnTo>
                <a:close/>
              </a:path>
            </a:pathLst>
          </a:custGeom>
          <a:solidFill>
            <a:srgbClr val="241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53702" y="2674454"/>
            <a:ext cx="377825" cy="395605"/>
          </a:xfrm>
          <a:custGeom>
            <a:avLst/>
            <a:gdLst/>
            <a:ahLst/>
            <a:cxnLst/>
            <a:rect l="l" t="t" r="r" b="b"/>
            <a:pathLst>
              <a:path w="377825" h="395605">
                <a:moveTo>
                  <a:pt x="199618" y="0"/>
                </a:moveTo>
                <a:lnTo>
                  <a:pt x="153851" y="5219"/>
                </a:lnTo>
                <a:lnTo>
                  <a:pt x="111835" y="20087"/>
                </a:lnTo>
                <a:lnTo>
                  <a:pt x="74771" y="43416"/>
                </a:lnTo>
                <a:lnTo>
                  <a:pt x="43857" y="74021"/>
                </a:lnTo>
                <a:lnTo>
                  <a:pt x="20291" y="110714"/>
                </a:lnTo>
                <a:lnTo>
                  <a:pt x="5272" y="152311"/>
                </a:lnTo>
                <a:lnTo>
                  <a:pt x="0" y="197624"/>
                </a:lnTo>
                <a:lnTo>
                  <a:pt x="5272" y="242939"/>
                </a:lnTo>
                <a:lnTo>
                  <a:pt x="20291" y="284539"/>
                </a:lnTo>
                <a:lnTo>
                  <a:pt x="43857" y="321238"/>
                </a:lnTo>
                <a:lnTo>
                  <a:pt x="74771" y="351848"/>
                </a:lnTo>
                <a:lnTo>
                  <a:pt x="111835" y="375182"/>
                </a:lnTo>
                <a:lnTo>
                  <a:pt x="153851" y="390053"/>
                </a:lnTo>
                <a:lnTo>
                  <a:pt x="199618" y="395274"/>
                </a:lnTo>
                <a:lnTo>
                  <a:pt x="244779" y="390262"/>
                </a:lnTo>
                <a:lnTo>
                  <a:pt x="286412" y="375933"/>
                </a:lnTo>
                <a:lnTo>
                  <a:pt x="323238" y="353350"/>
                </a:lnTo>
                <a:lnTo>
                  <a:pt x="353975" y="323574"/>
                </a:lnTo>
                <a:lnTo>
                  <a:pt x="356969" y="318973"/>
                </a:lnTo>
                <a:lnTo>
                  <a:pt x="198856" y="318973"/>
                </a:lnTo>
                <a:lnTo>
                  <a:pt x="151140" y="309436"/>
                </a:lnTo>
                <a:lnTo>
                  <a:pt x="112177" y="283430"/>
                </a:lnTo>
                <a:lnTo>
                  <a:pt x="85908" y="244858"/>
                </a:lnTo>
                <a:lnTo>
                  <a:pt x="76276" y="197624"/>
                </a:lnTo>
                <a:lnTo>
                  <a:pt x="85908" y="150390"/>
                </a:lnTo>
                <a:lnTo>
                  <a:pt x="112177" y="111818"/>
                </a:lnTo>
                <a:lnTo>
                  <a:pt x="151140" y="85812"/>
                </a:lnTo>
                <a:lnTo>
                  <a:pt x="198856" y="76276"/>
                </a:lnTo>
                <a:lnTo>
                  <a:pt x="356514" y="76276"/>
                </a:lnTo>
                <a:lnTo>
                  <a:pt x="353466" y="71705"/>
                </a:lnTo>
                <a:lnTo>
                  <a:pt x="322686" y="42025"/>
                </a:lnTo>
                <a:lnTo>
                  <a:pt x="286026" y="19429"/>
                </a:lnTo>
                <a:lnTo>
                  <a:pt x="244624" y="5045"/>
                </a:lnTo>
                <a:lnTo>
                  <a:pt x="199618" y="0"/>
                </a:lnTo>
                <a:close/>
              </a:path>
              <a:path w="377825" h="395605">
                <a:moveTo>
                  <a:pt x="307035" y="254723"/>
                </a:moveTo>
                <a:lnTo>
                  <a:pt x="287581" y="280643"/>
                </a:lnTo>
                <a:lnTo>
                  <a:pt x="262394" y="300964"/>
                </a:lnTo>
                <a:lnTo>
                  <a:pt x="232483" y="314227"/>
                </a:lnTo>
                <a:lnTo>
                  <a:pt x="198856" y="318973"/>
                </a:lnTo>
                <a:lnTo>
                  <a:pt x="356969" y="318973"/>
                </a:lnTo>
                <a:lnTo>
                  <a:pt x="377342" y="287667"/>
                </a:lnTo>
                <a:lnTo>
                  <a:pt x="307035" y="254723"/>
                </a:lnTo>
                <a:close/>
              </a:path>
              <a:path w="377825" h="395605">
                <a:moveTo>
                  <a:pt x="356514" y="76276"/>
                </a:moveTo>
                <a:lnTo>
                  <a:pt x="198856" y="76276"/>
                </a:lnTo>
                <a:lnTo>
                  <a:pt x="232425" y="80883"/>
                </a:lnTo>
                <a:lnTo>
                  <a:pt x="262440" y="93859"/>
                </a:lnTo>
                <a:lnTo>
                  <a:pt x="287619" y="113930"/>
                </a:lnTo>
                <a:lnTo>
                  <a:pt x="306743" y="139915"/>
                </a:lnTo>
                <a:lnTo>
                  <a:pt x="377253" y="107403"/>
                </a:lnTo>
                <a:lnTo>
                  <a:pt x="356514" y="76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CC5A66-2259-874E-B4B6-C1DF60C2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74" y="317564"/>
            <a:ext cx="8532812" cy="70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4559300"/>
            <a:ext cx="697166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32050" algn="l"/>
                <a:tab pos="2992120" algn="l"/>
              </a:tabLst>
            </a:pPr>
            <a:r>
              <a:rPr sz="3600" dirty="0">
                <a:latin typeface="AkzidenzGroteskPro-Light"/>
                <a:cs typeface="AkzidenzGroteskPro-Light"/>
              </a:rPr>
              <a:t>Design of products and processes  that</a:t>
            </a:r>
            <a:r>
              <a:rPr sz="3600" spc="5" dirty="0">
                <a:latin typeface="AkzidenzGroteskPro-Light"/>
                <a:cs typeface="AkzidenzGroteskPro-Light"/>
              </a:rPr>
              <a:t> </a:t>
            </a:r>
            <a:r>
              <a:rPr sz="3600" spc="-15" dirty="0">
                <a:solidFill>
                  <a:srgbClr val="609F43"/>
                </a:solidFill>
                <a:latin typeface="AkzidenzGroteskPro-Md"/>
                <a:cs typeface="AkzidenzGroteskPro-Md"/>
              </a:rPr>
              <a:t>reduce</a:t>
            </a:r>
            <a:r>
              <a:rPr lang="en-US" sz="3600" spc="-15" dirty="0">
                <a:solidFill>
                  <a:srgbClr val="609F43"/>
                </a:solidFill>
                <a:latin typeface="AkzidenzGroteskPro-Md"/>
                <a:cs typeface="AkzidenzGroteskPro-Md"/>
              </a:rPr>
              <a:t> </a:t>
            </a:r>
            <a:r>
              <a:rPr sz="3600" dirty="0">
                <a:solidFill>
                  <a:srgbClr val="609F43"/>
                </a:solidFill>
                <a:latin typeface="AkzidenzGroteskPro-Md"/>
                <a:cs typeface="AkzidenzGroteskPro-Md"/>
              </a:rPr>
              <a:t>or</a:t>
            </a:r>
            <a:r>
              <a:rPr lang="en-US" sz="3600" dirty="0">
                <a:solidFill>
                  <a:srgbClr val="609F43"/>
                </a:solidFill>
                <a:latin typeface="AkzidenzGroteskPro-Md"/>
                <a:cs typeface="AkzidenzGroteskPro-Md"/>
              </a:rPr>
              <a:t> </a:t>
            </a:r>
            <a:r>
              <a:rPr sz="3600" dirty="0">
                <a:solidFill>
                  <a:srgbClr val="609F43"/>
                </a:solidFill>
                <a:latin typeface="AkzidenzGroteskPro-Md"/>
                <a:cs typeface="AkzidenzGroteskPro-Md"/>
              </a:rPr>
              <a:t>eliminate</a:t>
            </a:r>
            <a:r>
              <a:rPr sz="3600" spc="-210" dirty="0">
                <a:solidFill>
                  <a:srgbClr val="609F43"/>
                </a:solidFill>
                <a:latin typeface="AkzidenzGroteskPro-Md"/>
                <a:cs typeface="AkzidenzGroteskPro-Md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hazardous  substances.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043402" y="2616200"/>
            <a:ext cx="749300" cy="5038725"/>
          </a:xfrm>
          <a:prstGeom prst="rect">
            <a:avLst/>
          </a:prstGeom>
        </p:spPr>
        <p:txBody>
          <a:bodyPr vert="vert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b="1" spc="-65" dirty="0">
                <a:solidFill>
                  <a:srgbClr val="65A3BE"/>
                </a:solidFill>
                <a:latin typeface="Akzidenz-Grotesk Pro"/>
                <a:cs typeface="Akzidenz-Grotesk Pro"/>
              </a:rPr>
              <a:t>Health</a:t>
            </a:r>
            <a:r>
              <a:rPr sz="4350" b="1" spc="-915" dirty="0">
                <a:solidFill>
                  <a:srgbClr val="65A3BE"/>
                </a:solidFill>
                <a:latin typeface="Akzidenz-Grotesk Pro"/>
                <a:cs typeface="Akzidenz-Grotesk Pro"/>
              </a:rPr>
              <a:t> </a:t>
            </a:r>
            <a:r>
              <a:rPr sz="4350" spc="-9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and</a:t>
            </a:r>
            <a:r>
              <a:rPr sz="4350" spc="-80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 </a:t>
            </a:r>
            <a:r>
              <a:rPr sz="4350" b="1" spc="-80" dirty="0">
                <a:solidFill>
                  <a:srgbClr val="65A3BE"/>
                </a:solidFill>
                <a:latin typeface="Akzidenz-Grotesk Pro"/>
                <a:cs typeface="Akzidenz-Grotesk Pro"/>
              </a:rPr>
              <a:t>Materials</a:t>
            </a:r>
            <a:endParaRPr sz="4350">
              <a:latin typeface="Akzidenz-Grotesk Pro"/>
              <a:cs typeface="Akzidenz-Grotesk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342" y="3734718"/>
            <a:ext cx="430530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100" b="1" spc="60" dirty="0">
                <a:solidFill>
                  <a:srgbClr val="619E42"/>
                </a:solidFill>
                <a:latin typeface="Akzidenz-Grotesk Pro"/>
                <a:cs typeface="Akzidenz-Grotesk Pro"/>
              </a:rPr>
              <a:t>Green</a:t>
            </a:r>
            <a:r>
              <a:rPr sz="4100" b="1" spc="-50" dirty="0">
                <a:solidFill>
                  <a:srgbClr val="619E42"/>
                </a:solidFill>
                <a:latin typeface="Akzidenz-Grotesk Pro"/>
                <a:cs typeface="Akzidenz-Grotesk Pro"/>
              </a:rPr>
              <a:t> </a:t>
            </a:r>
            <a:r>
              <a:rPr sz="4100" b="1" spc="55" dirty="0">
                <a:solidFill>
                  <a:srgbClr val="619E42"/>
                </a:solidFill>
                <a:latin typeface="Akzidenz-Grotesk Pro"/>
                <a:cs typeface="Akzidenz-Grotesk Pro"/>
              </a:rPr>
              <a:t>Chemistry</a:t>
            </a:r>
            <a:endParaRPr sz="4100">
              <a:latin typeface="Akzidenz-Grotesk Pro"/>
              <a:cs typeface="Akzidenz-Grotesk Pr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6071" y="490183"/>
            <a:ext cx="906780" cy="762635"/>
          </a:xfrm>
          <a:custGeom>
            <a:avLst/>
            <a:gdLst/>
            <a:ahLst/>
            <a:cxnLst/>
            <a:rect l="l" t="t" r="r" b="b"/>
            <a:pathLst>
              <a:path w="906779" h="762635">
                <a:moveTo>
                  <a:pt x="226542" y="0"/>
                </a:moveTo>
                <a:lnTo>
                  <a:pt x="679627" y="0"/>
                </a:lnTo>
                <a:lnTo>
                  <a:pt x="906157" y="381203"/>
                </a:lnTo>
                <a:lnTo>
                  <a:pt x="679627" y="762419"/>
                </a:lnTo>
                <a:lnTo>
                  <a:pt x="226542" y="762419"/>
                </a:lnTo>
                <a:lnTo>
                  <a:pt x="0" y="381203"/>
                </a:lnTo>
                <a:lnTo>
                  <a:pt x="226542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323" y="879120"/>
            <a:ext cx="906780" cy="762635"/>
          </a:xfrm>
          <a:custGeom>
            <a:avLst/>
            <a:gdLst/>
            <a:ahLst/>
            <a:cxnLst/>
            <a:rect l="l" t="t" r="r" b="b"/>
            <a:pathLst>
              <a:path w="906779" h="762635">
                <a:moveTo>
                  <a:pt x="226542" y="0"/>
                </a:moveTo>
                <a:lnTo>
                  <a:pt x="679615" y="0"/>
                </a:lnTo>
                <a:lnTo>
                  <a:pt x="906157" y="381203"/>
                </a:lnTo>
                <a:lnTo>
                  <a:pt x="679615" y="762406"/>
                </a:lnTo>
                <a:lnTo>
                  <a:pt x="226542" y="762406"/>
                </a:lnTo>
                <a:lnTo>
                  <a:pt x="0" y="381203"/>
                </a:lnTo>
                <a:lnTo>
                  <a:pt x="226542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6323" y="1642454"/>
            <a:ext cx="906780" cy="762635"/>
          </a:xfrm>
          <a:custGeom>
            <a:avLst/>
            <a:gdLst/>
            <a:ahLst/>
            <a:cxnLst/>
            <a:rect l="l" t="t" r="r" b="b"/>
            <a:pathLst>
              <a:path w="906779" h="762635">
                <a:moveTo>
                  <a:pt x="226542" y="0"/>
                </a:moveTo>
                <a:lnTo>
                  <a:pt x="679615" y="0"/>
                </a:lnTo>
                <a:lnTo>
                  <a:pt x="906157" y="381203"/>
                </a:lnTo>
                <a:lnTo>
                  <a:pt x="679615" y="762406"/>
                </a:lnTo>
                <a:lnTo>
                  <a:pt x="226542" y="762406"/>
                </a:lnTo>
                <a:lnTo>
                  <a:pt x="0" y="381203"/>
                </a:lnTo>
                <a:lnTo>
                  <a:pt x="226542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5108" y="1268058"/>
            <a:ext cx="906780" cy="762635"/>
          </a:xfrm>
          <a:custGeom>
            <a:avLst/>
            <a:gdLst/>
            <a:ahLst/>
            <a:cxnLst/>
            <a:rect l="l" t="t" r="r" b="b"/>
            <a:pathLst>
              <a:path w="906780" h="762635">
                <a:moveTo>
                  <a:pt x="226542" y="0"/>
                </a:moveTo>
                <a:lnTo>
                  <a:pt x="679615" y="0"/>
                </a:lnTo>
                <a:lnTo>
                  <a:pt x="906157" y="381203"/>
                </a:lnTo>
                <a:lnTo>
                  <a:pt x="679615" y="762419"/>
                </a:lnTo>
                <a:lnTo>
                  <a:pt x="226542" y="762419"/>
                </a:lnTo>
                <a:lnTo>
                  <a:pt x="0" y="381203"/>
                </a:lnTo>
                <a:lnTo>
                  <a:pt x="226542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63613" y="880047"/>
            <a:ext cx="906780" cy="762635"/>
          </a:xfrm>
          <a:custGeom>
            <a:avLst/>
            <a:gdLst/>
            <a:ahLst/>
            <a:cxnLst/>
            <a:rect l="l" t="t" r="r" b="b"/>
            <a:pathLst>
              <a:path w="906780" h="762635">
                <a:moveTo>
                  <a:pt x="226529" y="0"/>
                </a:moveTo>
                <a:lnTo>
                  <a:pt x="679615" y="0"/>
                </a:lnTo>
                <a:lnTo>
                  <a:pt x="906157" y="381203"/>
                </a:lnTo>
                <a:lnTo>
                  <a:pt x="679615" y="762419"/>
                </a:lnTo>
                <a:lnTo>
                  <a:pt x="226529" y="762419"/>
                </a:lnTo>
                <a:lnTo>
                  <a:pt x="0" y="381203"/>
                </a:lnTo>
                <a:lnTo>
                  <a:pt x="226529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5108" y="505664"/>
            <a:ext cx="906780" cy="762635"/>
          </a:xfrm>
          <a:custGeom>
            <a:avLst/>
            <a:gdLst/>
            <a:ahLst/>
            <a:cxnLst/>
            <a:rect l="l" t="t" r="r" b="b"/>
            <a:pathLst>
              <a:path w="906780" h="762635">
                <a:moveTo>
                  <a:pt x="226542" y="0"/>
                </a:moveTo>
                <a:lnTo>
                  <a:pt x="679615" y="0"/>
                </a:lnTo>
                <a:lnTo>
                  <a:pt x="906157" y="381203"/>
                </a:lnTo>
                <a:lnTo>
                  <a:pt x="679615" y="762406"/>
                </a:lnTo>
                <a:lnTo>
                  <a:pt x="226542" y="762406"/>
                </a:lnTo>
                <a:lnTo>
                  <a:pt x="0" y="381203"/>
                </a:lnTo>
                <a:lnTo>
                  <a:pt x="226542" y="0"/>
                </a:lnTo>
                <a:close/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9156" y="1239953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582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236" y="2376857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582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98181" y="2069148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583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16686" y="1649261"/>
            <a:ext cx="0" cy="727710"/>
          </a:xfrm>
          <a:custGeom>
            <a:avLst/>
            <a:gdLst/>
            <a:ahLst/>
            <a:cxnLst/>
            <a:rect l="l" t="t" r="r" b="b"/>
            <a:pathLst>
              <a:path h="727710">
                <a:moveTo>
                  <a:pt x="0" y="0"/>
                </a:moveTo>
                <a:lnTo>
                  <a:pt x="0" y="727583"/>
                </a:lnTo>
              </a:path>
            </a:pathLst>
          </a:custGeom>
          <a:ln w="65963">
            <a:solidFill>
              <a:srgbClr val="619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43402" y="2616200"/>
            <a:ext cx="749300" cy="5038725"/>
          </a:xfrm>
          <a:prstGeom prst="rect">
            <a:avLst/>
          </a:prstGeom>
        </p:spPr>
        <p:txBody>
          <a:bodyPr vert="vert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50" b="1" spc="-65" dirty="0">
                <a:solidFill>
                  <a:srgbClr val="65A3BE"/>
                </a:solidFill>
                <a:latin typeface="Akzidenz-Grotesk Pro"/>
                <a:cs typeface="Akzidenz-Grotesk Pro"/>
              </a:rPr>
              <a:t>Health</a:t>
            </a:r>
            <a:r>
              <a:rPr sz="4350" b="1" spc="-915" dirty="0">
                <a:solidFill>
                  <a:srgbClr val="65A3BE"/>
                </a:solidFill>
                <a:latin typeface="Akzidenz-Grotesk Pro"/>
                <a:cs typeface="Akzidenz-Grotesk Pro"/>
              </a:rPr>
              <a:t> </a:t>
            </a:r>
            <a:r>
              <a:rPr sz="4350" spc="-9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and</a:t>
            </a:r>
            <a:r>
              <a:rPr sz="4350" spc="-805" dirty="0">
                <a:solidFill>
                  <a:srgbClr val="65A3BE"/>
                </a:solidFill>
                <a:latin typeface="AkzidenzGroteskPro-Light"/>
                <a:cs typeface="AkzidenzGroteskPro-Light"/>
              </a:rPr>
              <a:t> </a:t>
            </a:r>
            <a:r>
              <a:rPr sz="4350" b="1" spc="-80" dirty="0">
                <a:solidFill>
                  <a:srgbClr val="65A3BE"/>
                </a:solidFill>
                <a:latin typeface="Akzidenz-Grotesk Pro"/>
                <a:cs typeface="Akzidenz-Grotesk Pro"/>
              </a:rPr>
              <a:t>Materials</a:t>
            </a:r>
            <a:endParaRPr sz="4350">
              <a:latin typeface="Akzidenz-Grotesk Pro"/>
              <a:cs typeface="Akzidenz-Grotesk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6611" y="442782"/>
            <a:ext cx="3225800" cy="3225800"/>
          </a:xfrm>
          <a:custGeom>
            <a:avLst/>
            <a:gdLst/>
            <a:ahLst/>
            <a:cxnLst/>
            <a:rect l="l" t="t" r="r" b="b"/>
            <a:pathLst>
              <a:path w="3225800" h="3225800">
                <a:moveTo>
                  <a:pt x="1612836" y="0"/>
                </a:moveTo>
                <a:lnTo>
                  <a:pt x="1564420" y="712"/>
                </a:lnTo>
                <a:lnTo>
                  <a:pt x="1516359" y="2837"/>
                </a:lnTo>
                <a:lnTo>
                  <a:pt x="1468672" y="6355"/>
                </a:lnTo>
                <a:lnTo>
                  <a:pt x="1421379" y="11245"/>
                </a:lnTo>
                <a:lnTo>
                  <a:pt x="1374501" y="17487"/>
                </a:lnTo>
                <a:lnTo>
                  <a:pt x="1328057" y="25062"/>
                </a:lnTo>
                <a:lnTo>
                  <a:pt x="1282068" y="33949"/>
                </a:lnTo>
                <a:lnTo>
                  <a:pt x="1236553" y="44129"/>
                </a:lnTo>
                <a:lnTo>
                  <a:pt x="1191532" y="55581"/>
                </a:lnTo>
                <a:lnTo>
                  <a:pt x="1147025" y="68286"/>
                </a:lnTo>
                <a:lnTo>
                  <a:pt x="1103052" y="82224"/>
                </a:lnTo>
                <a:lnTo>
                  <a:pt x="1059633" y="97374"/>
                </a:lnTo>
                <a:lnTo>
                  <a:pt x="1016789" y="113717"/>
                </a:lnTo>
                <a:lnTo>
                  <a:pt x="974538" y="131233"/>
                </a:lnTo>
                <a:lnTo>
                  <a:pt x="932902" y="149902"/>
                </a:lnTo>
                <a:lnTo>
                  <a:pt x="891899" y="169703"/>
                </a:lnTo>
                <a:lnTo>
                  <a:pt x="851550" y="190618"/>
                </a:lnTo>
                <a:lnTo>
                  <a:pt x="811875" y="212625"/>
                </a:lnTo>
                <a:lnTo>
                  <a:pt x="772894" y="235706"/>
                </a:lnTo>
                <a:lnTo>
                  <a:pt x="734626" y="259839"/>
                </a:lnTo>
                <a:lnTo>
                  <a:pt x="697093" y="285006"/>
                </a:lnTo>
                <a:lnTo>
                  <a:pt x="660312" y="311186"/>
                </a:lnTo>
                <a:lnTo>
                  <a:pt x="624306" y="338359"/>
                </a:lnTo>
                <a:lnTo>
                  <a:pt x="589093" y="366505"/>
                </a:lnTo>
                <a:lnTo>
                  <a:pt x="554694" y="395604"/>
                </a:lnTo>
                <a:lnTo>
                  <a:pt x="521128" y="425637"/>
                </a:lnTo>
                <a:lnTo>
                  <a:pt x="488415" y="456583"/>
                </a:lnTo>
                <a:lnTo>
                  <a:pt x="456576" y="488422"/>
                </a:lnTo>
                <a:lnTo>
                  <a:pt x="425631" y="521135"/>
                </a:lnTo>
                <a:lnTo>
                  <a:pt x="395599" y="554701"/>
                </a:lnTo>
                <a:lnTo>
                  <a:pt x="366500" y="589101"/>
                </a:lnTo>
                <a:lnTo>
                  <a:pt x="338354" y="624314"/>
                </a:lnTo>
                <a:lnTo>
                  <a:pt x="311181" y="660321"/>
                </a:lnTo>
                <a:lnTo>
                  <a:pt x="285002" y="697101"/>
                </a:lnTo>
                <a:lnTo>
                  <a:pt x="259836" y="734635"/>
                </a:lnTo>
                <a:lnTo>
                  <a:pt x="235702" y="772903"/>
                </a:lnTo>
                <a:lnTo>
                  <a:pt x="212622" y="811884"/>
                </a:lnTo>
                <a:lnTo>
                  <a:pt x="190615" y="851560"/>
                </a:lnTo>
                <a:lnTo>
                  <a:pt x="169701" y="891909"/>
                </a:lnTo>
                <a:lnTo>
                  <a:pt x="149899" y="932912"/>
                </a:lnTo>
                <a:lnTo>
                  <a:pt x="131231" y="974549"/>
                </a:lnTo>
                <a:lnTo>
                  <a:pt x="113715" y="1016800"/>
                </a:lnTo>
                <a:lnTo>
                  <a:pt x="97372" y="1059645"/>
                </a:lnTo>
                <a:lnTo>
                  <a:pt x="82222" y="1103063"/>
                </a:lnTo>
                <a:lnTo>
                  <a:pt x="68285" y="1147036"/>
                </a:lnTo>
                <a:lnTo>
                  <a:pt x="55580" y="1191543"/>
                </a:lnTo>
                <a:lnTo>
                  <a:pt x="44128" y="1236565"/>
                </a:lnTo>
                <a:lnTo>
                  <a:pt x="33948" y="1282080"/>
                </a:lnTo>
                <a:lnTo>
                  <a:pt x="25061" y="1328070"/>
                </a:lnTo>
                <a:lnTo>
                  <a:pt x="17487" y="1374514"/>
                </a:lnTo>
                <a:lnTo>
                  <a:pt x="11244" y="1421392"/>
                </a:lnTo>
                <a:lnTo>
                  <a:pt x="6355" y="1468684"/>
                </a:lnTo>
                <a:lnTo>
                  <a:pt x="2837" y="1516371"/>
                </a:lnTo>
                <a:lnTo>
                  <a:pt x="712" y="1564433"/>
                </a:lnTo>
                <a:lnTo>
                  <a:pt x="0" y="1612849"/>
                </a:lnTo>
                <a:lnTo>
                  <a:pt x="712" y="1661265"/>
                </a:lnTo>
                <a:lnTo>
                  <a:pt x="2837" y="1709326"/>
                </a:lnTo>
                <a:lnTo>
                  <a:pt x="6355" y="1757013"/>
                </a:lnTo>
                <a:lnTo>
                  <a:pt x="11244" y="1804305"/>
                </a:lnTo>
                <a:lnTo>
                  <a:pt x="17487" y="1851184"/>
                </a:lnTo>
                <a:lnTo>
                  <a:pt x="25061" y="1897627"/>
                </a:lnTo>
                <a:lnTo>
                  <a:pt x="33948" y="1943617"/>
                </a:lnTo>
                <a:lnTo>
                  <a:pt x="44128" y="1989132"/>
                </a:lnTo>
                <a:lnTo>
                  <a:pt x="55580" y="2034153"/>
                </a:lnTo>
                <a:lnTo>
                  <a:pt x="68285" y="2078660"/>
                </a:lnTo>
                <a:lnTo>
                  <a:pt x="82222" y="2122633"/>
                </a:lnTo>
                <a:lnTo>
                  <a:pt x="97372" y="2166051"/>
                </a:lnTo>
                <a:lnTo>
                  <a:pt x="113715" y="2208896"/>
                </a:lnTo>
                <a:lnTo>
                  <a:pt x="131231" y="2251147"/>
                </a:lnTo>
                <a:lnTo>
                  <a:pt x="149899" y="2292783"/>
                </a:lnTo>
                <a:lnTo>
                  <a:pt x="169701" y="2333786"/>
                </a:lnTo>
                <a:lnTo>
                  <a:pt x="190615" y="2374135"/>
                </a:lnTo>
                <a:lnTo>
                  <a:pt x="212622" y="2413810"/>
                </a:lnTo>
                <a:lnTo>
                  <a:pt x="235702" y="2452791"/>
                </a:lnTo>
                <a:lnTo>
                  <a:pt x="259836" y="2491058"/>
                </a:lnTo>
                <a:lnTo>
                  <a:pt x="285002" y="2528592"/>
                </a:lnTo>
                <a:lnTo>
                  <a:pt x="311181" y="2565372"/>
                </a:lnTo>
                <a:lnTo>
                  <a:pt x="338354" y="2601379"/>
                </a:lnTo>
                <a:lnTo>
                  <a:pt x="366500" y="2636592"/>
                </a:lnTo>
                <a:lnTo>
                  <a:pt x="395599" y="2670991"/>
                </a:lnTo>
                <a:lnTo>
                  <a:pt x="425631" y="2704557"/>
                </a:lnTo>
                <a:lnTo>
                  <a:pt x="456576" y="2737269"/>
                </a:lnTo>
                <a:lnTo>
                  <a:pt x="488415" y="2769108"/>
                </a:lnTo>
                <a:lnTo>
                  <a:pt x="521128" y="2800054"/>
                </a:lnTo>
                <a:lnTo>
                  <a:pt x="554694" y="2830086"/>
                </a:lnTo>
                <a:lnTo>
                  <a:pt x="589093" y="2859185"/>
                </a:lnTo>
                <a:lnTo>
                  <a:pt x="624306" y="2887331"/>
                </a:lnTo>
                <a:lnTo>
                  <a:pt x="660312" y="2914504"/>
                </a:lnTo>
                <a:lnTo>
                  <a:pt x="697093" y="2940683"/>
                </a:lnTo>
                <a:lnTo>
                  <a:pt x="734626" y="2965849"/>
                </a:lnTo>
                <a:lnTo>
                  <a:pt x="772894" y="2989982"/>
                </a:lnTo>
                <a:lnTo>
                  <a:pt x="811875" y="3013063"/>
                </a:lnTo>
                <a:lnTo>
                  <a:pt x="851550" y="3035070"/>
                </a:lnTo>
                <a:lnTo>
                  <a:pt x="891899" y="3055984"/>
                </a:lnTo>
                <a:lnTo>
                  <a:pt x="932902" y="3075785"/>
                </a:lnTo>
                <a:lnTo>
                  <a:pt x="974538" y="3094454"/>
                </a:lnTo>
                <a:lnTo>
                  <a:pt x="1016789" y="3111969"/>
                </a:lnTo>
                <a:lnTo>
                  <a:pt x="1059633" y="3128312"/>
                </a:lnTo>
                <a:lnTo>
                  <a:pt x="1103052" y="3143462"/>
                </a:lnTo>
                <a:lnTo>
                  <a:pt x="1147025" y="3157400"/>
                </a:lnTo>
                <a:lnTo>
                  <a:pt x="1191532" y="3170105"/>
                </a:lnTo>
                <a:lnTo>
                  <a:pt x="1236553" y="3181557"/>
                </a:lnTo>
                <a:lnTo>
                  <a:pt x="1282068" y="3191736"/>
                </a:lnTo>
                <a:lnTo>
                  <a:pt x="1328057" y="3200623"/>
                </a:lnTo>
                <a:lnTo>
                  <a:pt x="1374501" y="3208198"/>
                </a:lnTo>
                <a:lnTo>
                  <a:pt x="1421379" y="3214440"/>
                </a:lnTo>
                <a:lnTo>
                  <a:pt x="1468672" y="3219330"/>
                </a:lnTo>
                <a:lnTo>
                  <a:pt x="1516359" y="3222847"/>
                </a:lnTo>
                <a:lnTo>
                  <a:pt x="1564420" y="3224972"/>
                </a:lnTo>
                <a:lnTo>
                  <a:pt x="1612836" y="3225685"/>
                </a:lnTo>
                <a:lnTo>
                  <a:pt x="1661252" y="3224972"/>
                </a:lnTo>
                <a:lnTo>
                  <a:pt x="1709313" y="3222847"/>
                </a:lnTo>
                <a:lnTo>
                  <a:pt x="1757000" y="3219330"/>
                </a:lnTo>
                <a:lnTo>
                  <a:pt x="1804293" y="3214440"/>
                </a:lnTo>
                <a:lnTo>
                  <a:pt x="1851171" y="3208198"/>
                </a:lnTo>
                <a:lnTo>
                  <a:pt x="1897615" y="3200623"/>
                </a:lnTo>
                <a:lnTo>
                  <a:pt x="1943604" y="3191736"/>
                </a:lnTo>
                <a:lnTo>
                  <a:pt x="1989119" y="3181557"/>
                </a:lnTo>
                <a:lnTo>
                  <a:pt x="2034140" y="3170105"/>
                </a:lnTo>
                <a:lnTo>
                  <a:pt x="2078647" y="3157400"/>
                </a:lnTo>
                <a:lnTo>
                  <a:pt x="2122620" y="3143462"/>
                </a:lnTo>
                <a:lnTo>
                  <a:pt x="2166039" y="3128312"/>
                </a:lnTo>
                <a:lnTo>
                  <a:pt x="2208883" y="3111969"/>
                </a:lnTo>
                <a:lnTo>
                  <a:pt x="2251134" y="3094454"/>
                </a:lnTo>
                <a:lnTo>
                  <a:pt x="2292770" y="3075785"/>
                </a:lnTo>
                <a:lnTo>
                  <a:pt x="2333773" y="3055984"/>
                </a:lnTo>
                <a:lnTo>
                  <a:pt x="2374122" y="3035070"/>
                </a:lnTo>
                <a:lnTo>
                  <a:pt x="2413797" y="3013063"/>
                </a:lnTo>
                <a:lnTo>
                  <a:pt x="2452778" y="2989982"/>
                </a:lnTo>
                <a:lnTo>
                  <a:pt x="2491046" y="2965849"/>
                </a:lnTo>
                <a:lnTo>
                  <a:pt x="2528579" y="2940683"/>
                </a:lnTo>
                <a:lnTo>
                  <a:pt x="2565360" y="2914504"/>
                </a:lnTo>
                <a:lnTo>
                  <a:pt x="2601366" y="2887331"/>
                </a:lnTo>
                <a:lnTo>
                  <a:pt x="2636579" y="2859185"/>
                </a:lnTo>
                <a:lnTo>
                  <a:pt x="2670978" y="2830086"/>
                </a:lnTo>
                <a:lnTo>
                  <a:pt x="2704544" y="2800054"/>
                </a:lnTo>
                <a:lnTo>
                  <a:pt x="2737257" y="2769108"/>
                </a:lnTo>
                <a:lnTo>
                  <a:pt x="2769096" y="2737269"/>
                </a:lnTo>
                <a:lnTo>
                  <a:pt x="2800041" y="2704557"/>
                </a:lnTo>
                <a:lnTo>
                  <a:pt x="2830073" y="2670991"/>
                </a:lnTo>
                <a:lnTo>
                  <a:pt x="2859172" y="2636592"/>
                </a:lnTo>
                <a:lnTo>
                  <a:pt x="2887318" y="2601379"/>
                </a:lnTo>
                <a:lnTo>
                  <a:pt x="2914491" y="2565372"/>
                </a:lnTo>
                <a:lnTo>
                  <a:pt x="2940670" y="2528592"/>
                </a:lnTo>
                <a:lnTo>
                  <a:pt x="2965836" y="2491058"/>
                </a:lnTo>
                <a:lnTo>
                  <a:pt x="2989970" y="2452791"/>
                </a:lnTo>
                <a:lnTo>
                  <a:pt x="3013050" y="2413810"/>
                </a:lnTo>
                <a:lnTo>
                  <a:pt x="3035057" y="2374135"/>
                </a:lnTo>
                <a:lnTo>
                  <a:pt x="3055971" y="2333786"/>
                </a:lnTo>
                <a:lnTo>
                  <a:pt x="3075773" y="2292783"/>
                </a:lnTo>
                <a:lnTo>
                  <a:pt x="3094441" y="2251147"/>
                </a:lnTo>
                <a:lnTo>
                  <a:pt x="3111957" y="2208896"/>
                </a:lnTo>
                <a:lnTo>
                  <a:pt x="3128300" y="2166051"/>
                </a:lnTo>
                <a:lnTo>
                  <a:pt x="3143450" y="2122633"/>
                </a:lnTo>
                <a:lnTo>
                  <a:pt x="3157387" y="2078660"/>
                </a:lnTo>
                <a:lnTo>
                  <a:pt x="3170092" y="2034153"/>
                </a:lnTo>
                <a:lnTo>
                  <a:pt x="3181544" y="1989132"/>
                </a:lnTo>
                <a:lnTo>
                  <a:pt x="3191724" y="1943617"/>
                </a:lnTo>
                <a:lnTo>
                  <a:pt x="3200611" y="1897627"/>
                </a:lnTo>
                <a:lnTo>
                  <a:pt x="3208185" y="1851184"/>
                </a:lnTo>
                <a:lnTo>
                  <a:pt x="3214428" y="1804305"/>
                </a:lnTo>
                <a:lnTo>
                  <a:pt x="3219317" y="1757013"/>
                </a:lnTo>
                <a:lnTo>
                  <a:pt x="3222835" y="1709326"/>
                </a:lnTo>
                <a:lnTo>
                  <a:pt x="3224960" y="1661265"/>
                </a:lnTo>
                <a:lnTo>
                  <a:pt x="3225673" y="1612849"/>
                </a:lnTo>
                <a:lnTo>
                  <a:pt x="3224960" y="1564433"/>
                </a:lnTo>
                <a:lnTo>
                  <a:pt x="3222835" y="1516371"/>
                </a:lnTo>
                <a:lnTo>
                  <a:pt x="3219317" y="1468684"/>
                </a:lnTo>
                <a:lnTo>
                  <a:pt x="3214428" y="1421392"/>
                </a:lnTo>
                <a:lnTo>
                  <a:pt x="3208185" y="1374514"/>
                </a:lnTo>
                <a:lnTo>
                  <a:pt x="3200611" y="1328070"/>
                </a:lnTo>
                <a:lnTo>
                  <a:pt x="3191724" y="1282080"/>
                </a:lnTo>
                <a:lnTo>
                  <a:pt x="3181544" y="1236565"/>
                </a:lnTo>
                <a:lnTo>
                  <a:pt x="3170092" y="1191543"/>
                </a:lnTo>
                <a:lnTo>
                  <a:pt x="3157387" y="1147036"/>
                </a:lnTo>
                <a:lnTo>
                  <a:pt x="3143450" y="1103063"/>
                </a:lnTo>
                <a:lnTo>
                  <a:pt x="3128300" y="1059645"/>
                </a:lnTo>
                <a:lnTo>
                  <a:pt x="3111957" y="1016800"/>
                </a:lnTo>
                <a:lnTo>
                  <a:pt x="3094441" y="974549"/>
                </a:lnTo>
                <a:lnTo>
                  <a:pt x="3075773" y="932912"/>
                </a:lnTo>
                <a:lnTo>
                  <a:pt x="3055971" y="891909"/>
                </a:lnTo>
                <a:lnTo>
                  <a:pt x="3035057" y="851560"/>
                </a:lnTo>
                <a:lnTo>
                  <a:pt x="3013050" y="811884"/>
                </a:lnTo>
                <a:lnTo>
                  <a:pt x="2989970" y="772903"/>
                </a:lnTo>
                <a:lnTo>
                  <a:pt x="2965836" y="734635"/>
                </a:lnTo>
                <a:lnTo>
                  <a:pt x="2940670" y="697101"/>
                </a:lnTo>
                <a:lnTo>
                  <a:pt x="2914491" y="660321"/>
                </a:lnTo>
                <a:lnTo>
                  <a:pt x="2887318" y="624314"/>
                </a:lnTo>
                <a:lnTo>
                  <a:pt x="2859172" y="589101"/>
                </a:lnTo>
                <a:lnTo>
                  <a:pt x="2830073" y="554701"/>
                </a:lnTo>
                <a:lnTo>
                  <a:pt x="2800041" y="521135"/>
                </a:lnTo>
                <a:lnTo>
                  <a:pt x="2769096" y="488422"/>
                </a:lnTo>
                <a:lnTo>
                  <a:pt x="2737257" y="456583"/>
                </a:lnTo>
                <a:lnTo>
                  <a:pt x="2704544" y="425637"/>
                </a:lnTo>
                <a:lnTo>
                  <a:pt x="2670978" y="395604"/>
                </a:lnTo>
                <a:lnTo>
                  <a:pt x="2636579" y="366505"/>
                </a:lnTo>
                <a:lnTo>
                  <a:pt x="2601366" y="338359"/>
                </a:lnTo>
                <a:lnTo>
                  <a:pt x="2565360" y="311186"/>
                </a:lnTo>
                <a:lnTo>
                  <a:pt x="2528579" y="285006"/>
                </a:lnTo>
                <a:lnTo>
                  <a:pt x="2491046" y="259839"/>
                </a:lnTo>
                <a:lnTo>
                  <a:pt x="2452778" y="235706"/>
                </a:lnTo>
                <a:lnTo>
                  <a:pt x="2413797" y="212625"/>
                </a:lnTo>
                <a:lnTo>
                  <a:pt x="2374122" y="190618"/>
                </a:lnTo>
                <a:lnTo>
                  <a:pt x="2333773" y="169703"/>
                </a:lnTo>
                <a:lnTo>
                  <a:pt x="2292770" y="149902"/>
                </a:lnTo>
                <a:lnTo>
                  <a:pt x="2251134" y="131233"/>
                </a:lnTo>
                <a:lnTo>
                  <a:pt x="2208883" y="113717"/>
                </a:lnTo>
                <a:lnTo>
                  <a:pt x="2166039" y="97374"/>
                </a:lnTo>
                <a:lnTo>
                  <a:pt x="2122620" y="82224"/>
                </a:lnTo>
                <a:lnTo>
                  <a:pt x="2078647" y="68286"/>
                </a:lnTo>
                <a:lnTo>
                  <a:pt x="2034140" y="55581"/>
                </a:lnTo>
                <a:lnTo>
                  <a:pt x="1989119" y="44129"/>
                </a:lnTo>
                <a:lnTo>
                  <a:pt x="1943604" y="33949"/>
                </a:lnTo>
                <a:lnTo>
                  <a:pt x="1897615" y="25062"/>
                </a:lnTo>
                <a:lnTo>
                  <a:pt x="1851171" y="17487"/>
                </a:lnTo>
                <a:lnTo>
                  <a:pt x="1804293" y="11245"/>
                </a:lnTo>
                <a:lnTo>
                  <a:pt x="1757000" y="6355"/>
                </a:lnTo>
                <a:lnTo>
                  <a:pt x="1709313" y="2837"/>
                </a:lnTo>
                <a:lnTo>
                  <a:pt x="1661252" y="712"/>
                </a:lnTo>
                <a:lnTo>
                  <a:pt x="1612836" y="0"/>
                </a:lnTo>
                <a:close/>
              </a:path>
            </a:pathLst>
          </a:custGeom>
          <a:solidFill>
            <a:srgbClr val="66A3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972240" y="928791"/>
            <a:ext cx="2254250" cy="2254250"/>
          </a:xfrm>
          <a:custGeom>
            <a:avLst/>
            <a:gdLst/>
            <a:ahLst/>
            <a:cxnLst/>
            <a:rect l="l" t="t" r="r" b="b"/>
            <a:pathLst>
              <a:path w="2254250" h="2254250">
                <a:moveTo>
                  <a:pt x="1139315" y="0"/>
                </a:moveTo>
                <a:lnTo>
                  <a:pt x="1092374" y="472"/>
                </a:lnTo>
                <a:lnTo>
                  <a:pt x="1045889" y="2869"/>
                </a:lnTo>
                <a:lnTo>
                  <a:pt x="999901" y="7154"/>
                </a:lnTo>
                <a:lnTo>
                  <a:pt x="954447" y="13288"/>
                </a:lnTo>
                <a:lnTo>
                  <a:pt x="909565" y="21231"/>
                </a:lnTo>
                <a:lnTo>
                  <a:pt x="865296" y="30945"/>
                </a:lnTo>
                <a:lnTo>
                  <a:pt x="821676" y="42392"/>
                </a:lnTo>
                <a:lnTo>
                  <a:pt x="778746" y="55532"/>
                </a:lnTo>
                <a:lnTo>
                  <a:pt x="736543" y="70328"/>
                </a:lnTo>
                <a:lnTo>
                  <a:pt x="695106" y="86741"/>
                </a:lnTo>
                <a:lnTo>
                  <a:pt x="654475" y="104731"/>
                </a:lnTo>
                <a:lnTo>
                  <a:pt x="614686" y="124261"/>
                </a:lnTo>
                <a:lnTo>
                  <a:pt x="575780" y="145291"/>
                </a:lnTo>
                <a:lnTo>
                  <a:pt x="537795" y="167783"/>
                </a:lnTo>
                <a:lnTo>
                  <a:pt x="500769" y="191699"/>
                </a:lnTo>
                <a:lnTo>
                  <a:pt x="464742" y="217000"/>
                </a:lnTo>
                <a:lnTo>
                  <a:pt x="429751" y="243646"/>
                </a:lnTo>
                <a:lnTo>
                  <a:pt x="395836" y="271600"/>
                </a:lnTo>
                <a:lnTo>
                  <a:pt x="363034" y="300823"/>
                </a:lnTo>
                <a:lnTo>
                  <a:pt x="331385" y="331276"/>
                </a:lnTo>
                <a:lnTo>
                  <a:pt x="300928" y="362920"/>
                </a:lnTo>
                <a:lnTo>
                  <a:pt x="271701" y="395718"/>
                </a:lnTo>
                <a:lnTo>
                  <a:pt x="243742" y="429629"/>
                </a:lnTo>
                <a:lnTo>
                  <a:pt x="217091" y="464616"/>
                </a:lnTo>
                <a:lnTo>
                  <a:pt x="191785" y="500640"/>
                </a:lnTo>
                <a:lnTo>
                  <a:pt x="167865" y="537663"/>
                </a:lnTo>
                <a:lnTo>
                  <a:pt x="145367" y="575645"/>
                </a:lnTo>
                <a:lnTo>
                  <a:pt x="124331" y="614548"/>
                </a:lnTo>
                <a:lnTo>
                  <a:pt x="104796" y="654333"/>
                </a:lnTo>
                <a:lnTo>
                  <a:pt x="86800" y="694962"/>
                </a:lnTo>
                <a:lnTo>
                  <a:pt x="70382" y="736396"/>
                </a:lnTo>
                <a:lnTo>
                  <a:pt x="55581" y="778597"/>
                </a:lnTo>
                <a:lnTo>
                  <a:pt x="42434" y="821525"/>
                </a:lnTo>
                <a:lnTo>
                  <a:pt x="30982" y="865143"/>
                </a:lnTo>
                <a:lnTo>
                  <a:pt x="21261" y="909411"/>
                </a:lnTo>
                <a:lnTo>
                  <a:pt x="13312" y="954291"/>
                </a:lnTo>
                <a:lnTo>
                  <a:pt x="7173" y="999744"/>
                </a:lnTo>
                <a:lnTo>
                  <a:pt x="2882" y="1045732"/>
                </a:lnTo>
                <a:lnTo>
                  <a:pt x="478" y="1092216"/>
                </a:lnTo>
                <a:lnTo>
                  <a:pt x="0" y="1139157"/>
                </a:lnTo>
                <a:lnTo>
                  <a:pt x="1485" y="1186516"/>
                </a:lnTo>
                <a:lnTo>
                  <a:pt x="5003" y="1234455"/>
                </a:lnTo>
                <a:lnTo>
                  <a:pt x="10500" y="1281817"/>
                </a:lnTo>
                <a:lnTo>
                  <a:pt x="17934" y="1328562"/>
                </a:lnTo>
                <a:lnTo>
                  <a:pt x="27264" y="1374647"/>
                </a:lnTo>
                <a:lnTo>
                  <a:pt x="38447" y="1420031"/>
                </a:lnTo>
                <a:lnTo>
                  <a:pt x="51444" y="1464673"/>
                </a:lnTo>
                <a:lnTo>
                  <a:pt x="66212" y="1508531"/>
                </a:lnTo>
                <a:lnTo>
                  <a:pt x="82709" y="1551563"/>
                </a:lnTo>
                <a:lnTo>
                  <a:pt x="100895" y="1593728"/>
                </a:lnTo>
                <a:lnTo>
                  <a:pt x="120727" y="1634985"/>
                </a:lnTo>
                <a:lnTo>
                  <a:pt x="142164" y="1675292"/>
                </a:lnTo>
                <a:lnTo>
                  <a:pt x="165164" y="1714607"/>
                </a:lnTo>
                <a:lnTo>
                  <a:pt x="189687" y="1752889"/>
                </a:lnTo>
                <a:lnTo>
                  <a:pt x="215690" y="1790096"/>
                </a:lnTo>
                <a:lnTo>
                  <a:pt x="243132" y="1826187"/>
                </a:lnTo>
                <a:lnTo>
                  <a:pt x="271972" y="1861121"/>
                </a:lnTo>
                <a:lnTo>
                  <a:pt x="302167" y="1894855"/>
                </a:lnTo>
                <a:lnTo>
                  <a:pt x="333677" y="1927349"/>
                </a:lnTo>
                <a:lnTo>
                  <a:pt x="366459" y="1958560"/>
                </a:lnTo>
                <a:lnTo>
                  <a:pt x="400473" y="1988447"/>
                </a:lnTo>
                <a:lnTo>
                  <a:pt x="435677" y="2016969"/>
                </a:lnTo>
                <a:lnTo>
                  <a:pt x="472029" y="2044084"/>
                </a:lnTo>
                <a:lnTo>
                  <a:pt x="509487" y="2069751"/>
                </a:lnTo>
                <a:lnTo>
                  <a:pt x="548011" y="2093928"/>
                </a:lnTo>
                <a:lnTo>
                  <a:pt x="587559" y="2116573"/>
                </a:lnTo>
                <a:lnTo>
                  <a:pt x="628088" y="2137646"/>
                </a:lnTo>
                <a:lnTo>
                  <a:pt x="669558" y="2157103"/>
                </a:lnTo>
                <a:lnTo>
                  <a:pt x="711928" y="2174905"/>
                </a:lnTo>
                <a:lnTo>
                  <a:pt x="755154" y="2191010"/>
                </a:lnTo>
                <a:lnTo>
                  <a:pt x="799197" y="2205375"/>
                </a:lnTo>
                <a:lnTo>
                  <a:pt x="844015" y="2217959"/>
                </a:lnTo>
                <a:lnTo>
                  <a:pt x="889565" y="2228722"/>
                </a:lnTo>
                <a:lnTo>
                  <a:pt x="935807" y="2237620"/>
                </a:lnTo>
                <a:lnTo>
                  <a:pt x="982699" y="2244614"/>
                </a:lnTo>
                <a:lnTo>
                  <a:pt x="1030199" y="2249661"/>
                </a:lnTo>
                <a:lnTo>
                  <a:pt x="1078266" y="2252719"/>
                </a:lnTo>
                <a:lnTo>
                  <a:pt x="1126858" y="2253748"/>
                </a:lnTo>
                <a:lnTo>
                  <a:pt x="1174494" y="2252759"/>
                </a:lnTo>
                <a:lnTo>
                  <a:pt x="1221626" y="2249819"/>
                </a:lnTo>
                <a:lnTo>
                  <a:pt x="1268215" y="2244968"/>
                </a:lnTo>
                <a:lnTo>
                  <a:pt x="1314223" y="2238243"/>
                </a:lnTo>
                <a:lnTo>
                  <a:pt x="1359608" y="2229684"/>
                </a:lnTo>
                <a:lnTo>
                  <a:pt x="1404334" y="2219330"/>
                </a:lnTo>
                <a:lnTo>
                  <a:pt x="1448359" y="2207221"/>
                </a:lnTo>
                <a:lnTo>
                  <a:pt x="1491647" y="2193396"/>
                </a:lnTo>
                <a:lnTo>
                  <a:pt x="1534156" y="2177893"/>
                </a:lnTo>
                <a:lnTo>
                  <a:pt x="1575849" y="2160752"/>
                </a:lnTo>
                <a:lnTo>
                  <a:pt x="1616685" y="2142011"/>
                </a:lnTo>
                <a:lnTo>
                  <a:pt x="1656627" y="2121711"/>
                </a:lnTo>
                <a:lnTo>
                  <a:pt x="1695634" y="2099890"/>
                </a:lnTo>
                <a:lnTo>
                  <a:pt x="1733669" y="2076587"/>
                </a:lnTo>
                <a:lnTo>
                  <a:pt x="1770690" y="2051841"/>
                </a:lnTo>
                <a:lnTo>
                  <a:pt x="1806660" y="2025692"/>
                </a:lnTo>
                <a:lnTo>
                  <a:pt x="1841540" y="1998178"/>
                </a:lnTo>
                <a:lnTo>
                  <a:pt x="1875289" y="1969339"/>
                </a:lnTo>
                <a:lnTo>
                  <a:pt x="1907870" y="1939214"/>
                </a:lnTo>
                <a:lnTo>
                  <a:pt x="1939243" y="1907842"/>
                </a:lnTo>
                <a:lnTo>
                  <a:pt x="1969368" y="1875261"/>
                </a:lnTo>
                <a:lnTo>
                  <a:pt x="1998208" y="1841512"/>
                </a:lnTo>
                <a:lnTo>
                  <a:pt x="2025722" y="1806634"/>
                </a:lnTo>
                <a:lnTo>
                  <a:pt x="2051871" y="1770664"/>
                </a:lnTo>
                <a:lnTo>
                  <a:pt x="2076617" y="1733643"/>
                </a:lnTo>
                <a:lnTo>
                  <a:pt x="2099921" y="1695610"/>
                </a:lnTo>
                <a:lnTo>
                  <a:pt x="2121742" y="1656604"/>
                </a:lnTo>
                <a:lnTo>
                  <a:pt x="2142043" y="1616663"/>
                </a:lnTo>
                <a:lnTo>
                  <a:pt x="2160783" y="1575827"/>
                </a:lnTo>
                <a:lnTo>
                  <a:pt x="2177924" y="1534136"/>
                </a:lnTo>
                <a:lnTo>
                  <a:pt x="2193427" y="1491628"/>
                </a:lnTo>
                <a:lnTo>
                  <a:pt x="2207253" y="1448342"/>
                </a:lnTo>
                <a:lnTo>
                  <a:pt x="2219362" y="1404317"/>
                </a:lnTo>
                <a:lnTo>
                  <a:pt x="2229716" y="1359593"/>
                </a:lnTo>
                <a:lnTo>
                  <a:pt x="2238274" y="1314209"/>
                </a:lnTo>
                <a:lnTo>
                  <a:pt x="2244999" y="1268204"/>
                </a:lnTo>
                <a:lnTo>
                  <a:pt x="2249851" y="1221616"/>
                </a:lnTo>
                <a:lnTo>
                  <a:pt x="2252791" y="1174486"/>
                </a:lnTo>
                <a:lnTo>
                  <a:pt x="2253780" y="1126852"/>
                </a:lnTo>
                <a:lnTo>
                  <a:pt x="2252751" y="1078264"/>
                </a:lnTo>
                <a:lnTo>
                  <a:pt x="2249693" y="1030202"/>
                </a:lnTo>
                <a:lnTo>
                  <a:pt x="2244647" y="982707"/>
                </a:lnTo>
                <a:lnTo>
                  <a:pt x="2237655" y="935820"/>
                </a:lnTo>
                <a:lnTo>
                  <a:pt x="2228757" y="889583"/>
                </a:lnTo>
                <a:lnTo>
                  <a:pt x="2217997" y="844037"/>
                </a:lnTo>
                <a:lnTo>
                  <a:pt x="2205414" y="799224"/>
                </a:lnTo>
                <a:lnTo>
                  <a:pt x="2191051" y="755185"/>
                </a:lnTo>
                <a:lnTo>
                  <a:pt x="2174949" y="711962"/>
                </a:lnTo>
                <a:lnTo>
                  <a:pt x="2157150" y="669596"/>
                </a:lnTo>
                <a:lnTo>
                  <a:pt x="2137695" y="628129"/>
                </a:lnTo>
                <a:lnTo>
                  <a:pt x="2116626" y="587602"/>
                </a:lnTo>
                <a:lnTo>
                  <a:pt x="2093983" y="548058"/>
                </a:lnTo>
                <a:lnTo>
                  <a:pt x="2069810" y="509537"/>
                </a:lnTo>
                <a:lnTo>
                  <a:pt x="2044147" y="472080"/>
                </a:lnTo>
                <a:lnTo>
                  <a:pt x="2017035" y="435730"/>
                </a:lnTo>
                <a:lnTo>
                  <a:pt x="1988517" y="400528"/>
                </a:lnTo>
                <a:lnTo>
                  <a:pt x="1958634" y="366516"/>
                </a:lnTo>
                <a:lnTo>
                  <a:pt x="1927427" y="333734"/>
                </a:lnTo>
                <a:lnTo>
                  <a:pt x="1894938" y="302225"/>
                </a:lnTo>
                <a:lnTo>
                  <a:pt x="1861208" y="272030"/>
                </a:lnTo>
                <a:lnTo>
                  <a:pt x="1826279" y="243191"/>
                </a:lnTo>
                <a:lnTo>
                  <a:pt x="1790192" y="215748"/>
                </a:lnTo>
                <a:lnTo>
                  <a:pt x="1752989" y="189745"/>
                </a:lnTo>
                <a:lnTo>
                  <a:pt x="1714712" y="165221"/>
                </a:lnTo>
                <a:lnTo>
                  <a:pt x="1675401" y="142218"/>
                </a:lnTo>
                <a:lnTo>
                  <a:pt x="1635099" y="120779"/>
                </a:lnTo>
                <a:lnTo>
                  <a:pt x="1593847" y="100945"/>
                </a:lnTo>
                <a:lnTo>
                  <a:pt x="1551686" y="82756"/>
                </a:lnTo>
                <a:lnTo>
                  <a:pt x="1508658" y="66256"/>
                </a:lnTo>
                <a:lnTo>
                  <a:pt x="1464805" y="51484"/>
                </a:lnTo>
                <a:lnTo>
                  <a:pt x="1420168" y="38483"/>
                </a:lnTo>
                <a:lnTo>
                  <a:pt x="1374788" y="27294"/>
                </a:lnTo>
                <a:lnTo>
                  <a:pt x="1328708" y="17959"/>
                </a:lnTo>
                <a:lnTo>
                  <a:pt x="1281967" y="10520"/>
                </a:lnTo>
                <a:lnTo>
                  <a:pt x="1234609" y="5017"/>
                </a:lnTo>
                <a:lnTo>
                  <a:pt x="1186675" y="1492"/>
                </a:lnTo>
                <a:lnTo>
                  <a:pt x="11393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0872" y="442306"/>
            <a:ext cx="1512570" cy="605790"/>
          </a:xfrm>
          <a:custGeom>
            <a:avLst/>
            <a:gdLst/>
            <a:ahLst/>
            <a:cxnLst/>
            <a:rect l="l" t="t" r="r" b="b"/>
            <a:pathLst>
              <a:path w="1512570" h="605790">
                <a:moveTo>
                  <a:pt x="1510854" y="484447"/>
                </a:moveTo>
                <a:lnTo>
                  <a:pt x="692366" y="484447"/>
                </a:lnTo>
                <a:lnTo>
                  <a:pt x="750967" y="485312"/>
                </a:lnTo>
                <a:lnTo>
                  <a:pt x="806927" y="489113"/>
                </a:lnTo>
                <a:lnTo>
                  <a:pt x="860065" y="495409"/>
                </a:lnTo>
                <a:lnTo>
                  <a:pt x="910202" y="503761"/>
                </a:lnTo>
                <a:lnTo>
                  <a:pt x="957159" y="513728"/>
                </a:lnTo>
                <a:lnTo>
                  <a:pt x="1000755" y="524870"/>
                </a:lnTo>
                <a:lnTo>
                  <a:pt x="1040812" y="536748"/>
                </a:lnTo>
                <a:lnTo>
                  <a:pt x="1077150" y="548921"/>
                </a:lnTo>
                <a:lnTo>
                  <a:pt x="1137950" y="572392"/>
                </a:lnTo>
                <a:lnTo>
                  <a:pt x="1207025" y="603512"/>
                </a:lnTo>
                <a:lnTo>
                  <a:pt x="1212303" y="605429"/>
                </a:lnTo>
                <a:lnTo>
                  <a:pt x="1212799" y="605492"/>
                </a:lnTo>
                <a:lnTo>
                  <a:pt x="1213269" y="605454"/>
                </a:lnTo>
                <a:lnTo>
                  <a:pt x="1511261" y="511690"/>
                </a:lnTo>
                <a:lnTo>
                  <a:pt x="1512239" y="510293"/>
                </a:lnTo>
                <a:lnTo>
                  <a:pt x="1510854" y="484447"/>
                </a:lnTo>
                <a:close/>
              </a:path>
              <a:path w="1512570" h="605790">
                <a:moveTo>
                  <a:pt x="735003" y="0"/>
                </a:moveTo>
                <a:lnTo>
                  <a:pt x="678957" y="424"/>
                </a:lnTo>
                <a:lnTo>
                  <a:pt x="624450" y="2718"/>
                </a:lnTo>
                <a:lnTo>
                  <a:pt x="571573" y="6704"/>
                </a:lnTo>
                <a:lnTo>
                  <a:pt x="520415" y="12205"/>
                </a:lnTo>
                <a:lnTo>
                  <a:pt x="471070" y="19043"/>
                </a:lnTo>
                <a:lnTo>
                  <a:pt x="423628" y="27043"/>
                </a:lnTo>
                <a:lnTo>
                  <a:pt x="378181" y="36026"/>
                </a:lnTo>
                <a:lnTo>
                  <a:pt x="334819" y="45815"/>
                </a:lnTo>
                <a:lnTo>
                  <a:pt x="293634" y="56234"/>
                </a:lnTo>
                <a:lnTo>
                  <a:pt x="254717" y="67104"/>
                </a:lnTo>
                <a:lnTo>
                  <a:pt x="218160" y="78249"/>
                </a:lnTo>
                <a:lnTo>
                  <a:pt x="152489" y="100656"/>
                </a:lnTo>
                <a:lnTo>
                  <a:pt x="97351" y="122036"/>
                </a:lnTo>
                <a:lnTo>
                  <a:pt x="53476" y="140972"/>
                </a:lnTo>
                <a:lnTo>
                  <a:pt x="10381" y="161694"/>
                </a:lnTo>
                <a:lnTo>
                  <a:pt x="0" y="167139"/>
                </a:lnTo>
                <a:lnTo>
                  <a:pt x="88" y="170644"/>
                </a:lnTo>
                <a:lnTo>
                  <a:pt x="278244" y="306534"/>
                </a:lnTo>
                <a:lnTo>
                  <a:pt x="279006" y="308058"/>
                </a:lnTo>
                <a:lnTo>
                  <a:pt x="267305" y="363950"/>
                </a:lnTo>
                <a:lnTo>
                  <a:pt x="245618" y="467965"/>
                </a:lnTo>
                <a:lnTo>
                  <a:pt x="232775" y="529813"/>
                </a:lnTo>
                <a:lnTo>
                  <a:pt x="219138" y="595764"/>
                </a:lnTo>
                <a:lnTo>
                  <a:pt x="221195" y="598558"/>
                </a:lnTo>
                <a:lnTo>
                  <a:pt x="223253" y="597555"/>
                </a:lnTo>
                <a:lnTo>
                  <a:pt x="295323" y="565549"/>
                </a:lnTo>
                <a:lnTo>
                  <a:pt x="366008" y="539558"/>
                </a:lnTo>
                <a:lnTo>
                  <a:pt x="435128" y="519144"/>
                </a:lnTo>
                <a:lnTo>
                  <a:pt x="502503" y="503866"/>
                </a:lnTo>
                <a:lnTo>
                  <a:pt x="567954" y="493284"/>
                </a:lnTo>
                <a:lnTo>
                  <a:pt x="631301" y="486958"/>
                </a:lnTo>
                <a:lnTo>
                  <a:pt x="692366" y="484447"/>
                </a:lnTo>
                <a:lnTo>
                  <a:pt x="1510854" y="484447"/>
                </a:lnTo>
                <a:lnTo>
                  <a:pt x="1495971" y="206827"/>
                </a:lnTo>
                <a:lnTo>
                  <a:pt x="1426911" y="169375"/>
                </a:lnTo>
                <a:lnTo>
                  <a:pt x="1359970" y="137544"/>
                </a:lnTo>
                <a:lnTo>
                  <a:pt x="1293564" y="109531"/>
                </a:lnTo>
                <a:lnTo>
                  <a:pt x="1227783" y="85159"/>
                </a:lnTo>
                <a:lnTo>
                  <a:pt x="1162719" y="64251"/>
                </a:lnTo>
                <a:lnTo>
                  <a:pt x="1098462" y="46630"/>
                </a:lnTo>
                <a:lnTo>
                  <a:pt x="1035105" y="32118"/>
                </a:lnTo>
                <a:lnTo>
                  <a:pt x="972739" y="20538"/>
                </a:lnTo>
                <a:lnTo>
                  <a:pt x="911454" y="11714"/>
                </a:lnTo>
                <a:lnTo>
                  <a:pt x="851342" y="5467"/>
                </a:lnTo>
                <a:lnTo>
                  <a:pt x="792495" y="1622"/>
                </a:lnTo>
                <a:lnTo>
                  <a:pt x="735003" y="0"/>
                </a:lnTo>
                <a:close/>
              </a:path>
            </a:pathLst>
          </a:custGeom>
          <a:solidFill>
            <a:srgbClr val="66A3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0225" y="3835988"/>
            <a:ext cx="7064375" cy="3812540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4150" b="1" spc="5" dirty="0">
                <a:solidFill>
                  <a:srgbClr val="66A3BF"/>
                </a:solidFill>
                <a:latin typeface="Akzidenz-Grotesk Pro"/>
                <a:cs typeface="Akzidenz-Grotesk Pro"/>
              </a:rPr>
              <a:t>Circular</a:t>
            </a:r>
            <a:r>
              <a:rPr sz="4150" b="1" dirty="0">
                <a:solidFill>
                  <a:srgbClr val="66A3BF"/>
                </a:solidFill>
                <a:latin typeface="Akzidenz-Grotesk Pro"/>
                <a:cs typeface="Akzidenz-Grotesk Pro"/>
              </a:rPr>
              <a:t> </a:t>
            </a:r>
            <a:r>
              <a:rPr sz="4150" b="1" spc="10" dirty="0">
                <a:solidFill>
                  <a:srgbClr val="66A3BF"/>
                </a:solidFill>
                <a:latin typeface="Akzidenz-Grotesk Pro"/>
                <a:cs typeface="Akzidenz-Grotesk Pro"/>
              </a:rPr>
              <a:t>Economy</a:t>
            </a:r>
            <a:endParaRPr sz="4150" dirty="0">
              <a:latin typeface="Akzidenz-Grotesk Pro"/>
              <a:cs typeface="Akzidenz-Grotesk Pro"/>
            </a:endParaRPr>
          </a:p>
          <a:p>
            <a:pPr marL="43815" marR="5080">
              <a:lnSpc>
                <a:spcPct val="100000"/>
              </a:lnSpc>
              <a:spcBef>
                <a:spcPts val="1495"/>
              </a:spcBef>
              <a:tabLst>
                <a:tab pos="1914525" algn="l"/>
                <a:tab pos="6519545" algn="l"/>
              </a:tabLst>
            </a:pPr>
            <a:r>
              <a:rPr sz="3600" dirty="0">
                <a:latin typeface="AkzidenzGroteskPro-Light"/>
                <a:cs typeface="AkzidenzGroteskPro-Light"/>
              </a:rPr>
              <a:t>A business model that replaces all  virgin raw materials </a:t>
            </a:r>
            <a:r>
              <a:rPr sz="3600" spc="-15" dirty="0">
                <a:latin typeface="AkzidenzGroteskPro-Light"/>
                <a:cs typeface="AkzidenzGroteskPro-Light"/>
              </a:rPr>
              <a:t>(which </a:t>
            </a:r>
            <a:r>
              <a:rPr sz="3600" dirty="0">
                <a:latin typeface="AkzidenzGroteskPro-Light"/>
                <a:cs typeface="AkzidenzGroteskPro-Light"/>
              </a:rPr>
              <a:t>includes  mined minerals and petroleum</a:t>
            </a:r>
            <a:r>
              <a:rPr sz="3600" spc="-100" dirty="0">
                <a:latin typeface="AkzidenzGroteskPro-Light"/>
                <a:cs typeface="AkzidenzGroteskPro-Light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based  </a:t>
            </a:r>
            <a:r>
              <a:rPr sz="3600" spc="-10" dirty="0">
                <a:latin typeface="AkzidenzGroteskPro-Light"/>
                <a:cs typeface="AkzidenzGroteskPro-Light"/>
              </a:rPr>
              <a:t>chemicals) </a:t>
            </a:r>
            <a:r>
              <a:rPr sz="3600" dirty="0">
                <a:latin typeface="AkzidenzGroteskPro-Light"/>
                <a:cs typeface="AkzidenzGroteskPro-Light"/>
              </a:rPr>
              <a:t>with</a:t>
            </a:r>
            <a:r>
              <a:rPr sz="3600" spc="20" dirty="0">
                <a:latin typeface="AkzidenzGroteskPro-Light"/>
                <a:cs typeface="AkzidenzGroteskPro-Light"/>
              </a:rPr>
              <a:t> </a:t>
            </a:r>
            <a:r>
              <a:rPr sz="3600" dirty="0">
                <a:latin typeface="AkzidenzGroteskPro-Light"/>
                <a:cs typeface="AkzidenzGroteskPro-Light"/>
              </a:rPr>
              <a:t>either</a:t>
            </a:r>
            <a:r>
              <a:rPr sz="3600" spc="5" dirty="0">
                <a:latin typeface="AkzidenzGroteskPro-Light"/>
                <a:cs typeface="AkzidenzGroteskPro-Light"/>
              </a:rPr>
              <a:t> </a:t>
            </a:r>
            <a:r>
              <a:rPr sz="3600" dirty="0">
                <a:solidFill>
                  <a:srgbClr val="65A3BE"/>
                </a:solidFill>
                <a:latin typeface="AkzidenzGroteskPro-Md"/>
                <a:cs typeface="AkzidenzGroteskPro-Md"/>
              </a:rPr>
              <a:t>bio-based	or  </a:t>
            </a:r>
            <a:r>
              <a:rPr sz="3600" spc="-10" dirty="0">
                <a:solidFill>
                  <a:srgbClr val="65A3BE"/>
                </a:solidFill>
                <a:latin typeface="AkzidenzGroteskPro-Md"/>
                <a:cs typeface="AkzidenzGroteskPro-Md"/>
              </a:rPr>
              <a:t>recycled	</a:t>
            </a:r>
            <a:r>
              <a:rPr sz="3600" dirty="0">
                <a:solidFill>
                  <a:srgbClr val="65A3BE"/>
                </a:solidFill>
                <a:latin typeface="AkzidenzGroteskPro-Md"/>
                <a:cs typeface="AkzidenzGroteskPro-Md"/>
              </a:rPr>
              <a:t>materials.</a:t>
            </a:r>
            <a:endParaRPr sz="3600" dirty="0">
              <a:latin typeface="AkzidenzGroteskPro-Md"/>
              <a:cs typeface="AkzidenzGroteskPro-M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86AD9-0655-EA47-96DB-6535AD1B7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7573BB-6B6B-EB41-8E43-4DAA10C64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0"/>
            <a:ext cx="14630400" cy="8237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AF89BD-1ECE-0748-A422-2225F2197FD5}"/>
              </a:ext>
            </a:extLst>
          </p:cNvPr>
          <p:cNvSpPr/>
          <p:nvPr/>
        </p:nvSpPr>
        <p:spPr>
          <a:xfrm>
            <a:off x="0" y="7720"/>
            <a:ext cx="9325337" cy="8229600"/>
          </a:xfrm>
          <a:prstGeom prst="rect">
            <a:avLst/>
          </a:prstGeom>
          <a:gradFill flip="none" rotWithShape="0">
            <a:gsLst>
              <a:gs pos="0">
                <a:schemeClr val="bg2">
                  <a:lumMod val="10000"/>
                  <a:alpha val="0"/>
                </a:schemeClr>
              </a:gs>
              <a:gs pos="68000">
                <a:schemeClr val="bg2">
                  <a:lumMod val="10000"/>
                  <a:alpha val="70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067315" y="313095"/>
            <a:ext cx="303254" cy="1675487"/>
            <a:chOff x="14067315" y="313095"/>
            <a:chExt cx="303254" cy="1675487"/>
          </a:xfrm>
          <a:solidFill>
            <a:schemeClr val="tx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 rot="5400000">
              <a:off x="13427142" y="953268"/>
              <a:ext cx="1583600" cy="303254"/>
            </a:xfrm>
            <a:custGeom>
              <a:avLst/>
              <a:gdLst>
                <a:gd name="T0" fmla="*/ 1559 w 5159"/>
                <a:gd name="T1" fmla="*/ 625 h 988"/>
                <a:gd name="T2" fmla="*/ 2169 w 5159"/>
                <a:gd name="T3" fmla="*/ 877 h 988"/>
                <a:gd name="T4" fmla="*/ 1914 w 5159"/>
                <a:gd name="T5" fmla="*/ 845 h 988"/>
                <a:gd name="T6" fmla="*/ 2184 w 5159"/>
                <a:gd name="T7" fmla="*/ 682 h 988"/>
                <a:gd name="T8" fmla="*/ 1894 w 5159"/>
                <a:gd name="T9" fmla="*/ 268 h 988"/>
                <a:gd name="T10" fmla="*/ 1886 w 5159"/>
                <a:gd name="T11" fmla="*/ 403 h 988"/>
                <a:gd name="T12" fmla="*/ 1757 w 5159"/>
                <a:gd name="T13" fmla="*/ 567 h 988"/>
                <a:gd name="T14" fmla="*/ 2500 w 5159"/>
                <a:gd name="T15" fmla="*/ 284 h 988"/>
                <a:gd name="T16" fmla="*/ 2324 w 5159"/>
                <a:gd name="T17" fmla="*/ 966 h 988"/>
                <a:gd name="T18" fmla="*/ 2512 w 5159"/>
                <a:gd name="T19" fmla="*/ 586 h 988"/>
                <a:gd name="T20" fmla="*/ 2706 w 5159"/>
                <a:gd name="T21" fmla="*/ 452 h 988"/>
                <a:gd name="T22" fmla="*/ 2685 w 5159"/>
                <a:gd name="T23" fmla="*/ 269 h 988"/>
                <a:gd name="T24" fmla="*/ 0 w 5159"/>
                <a:gd name="T25" fmla="*/ 966 h 988"/>
                <a:gd name="T26" fmla="*/ 214 w 5159"/>
                <a:gd name="T27" fmla="*/ 60 h 988"/>
                <a:gd name="T28" fmla="*/ 0 w 5159"/>
                <a:gd name="T29" fmla="*/ 966 h 988"/>
                <a:gd name="T30" fmla="*/ 1320 w 5159"/>
                <a:gd name="T31" fmla="*/ 420 h 988"/>
                <a:gd name="T32" fmla="*/ 1470 w 5159"/>
                <a:gd name="T33" fmla="*/ 284 h 988"/>
                <a:gd name="T34" fmla="*/ 1320 w 5159"/>
                <a:gd name="T35" fmla="*/ 119 h 988"/>
                <a:gd name="T36" fmla="*/ 1049 w 5159"/>
                <a:gd name="T37" fmla="*/ 313 h 988"/>
                <a:gd name="T38" fmla="*/ 1132 w 5159"/>
                <a:gd name="T39" fmla="*/ 423 h 988"/>
                <a:gd name="T40" fmla="*/ 1339 w 5159"/>
                <a:gd name="T41" fmla="*/ 985 h 988"/>
                <a:gd name="T42" fmla="*/ 1495 w 5159"/>
                <a:gd name="T43" fmla="*/ 824 h 988"/>
                <a:gd name="T44" fmla="*/ 1320 w 5159"/>
                <a:gd name="T45" fmla="*/ 740 h 988"/>
                <a:gd name="T46" fmla="*/ 572 w 5159"/>
                <a:gd name="T47" fmla="*/ 349 h 988"/>
                <a:gd name="T48" fmla="*/ 384 w 5159"/>
                <a:gd name="T49" fmla="*/ 284 h 988"/>
                <a:gd name="T50" fmla="*/ 572 w 5159"/>
                <a:gd name="T51" fmla="*/ 966 h 988"/>
                <a:gd name="T52" fmla="*/ 695 w 5159"/>
                <a:gd name="T53" fmla="*/ 412 h 988"/>
                <a:gd name="T54" fmla="*/ 765 w 5159"/>
                <a:gd name="T55" fmla="*/ 966 h 988"/>
                <a:gd name="T56" fmla="*/ 953 w 5159"/>
                <a:gd name="T57" fmla="*/ 457 h 988"/>
                <a:gd name="T58" fmla="*/ 4867 w 5159"/>
                <a:gd name="T59" fmla="*/ 268 h 988"/>
                <a:gd name="T60" fmla="*/ 4852 w 5159"/>
                <a:gd name="T61" fmla="*/ 988 h 988"/>
                <a:gd name="T62" fmla="*/ 5055 w 5159"/>
                <a:gd name="T63" fmla="*/ 770 h 988"/>
                <a:gd name="T64" fmla="*/ 4731 w 5159"/>
                <a:gd name="T65" fmla="*/ 682 h 988"/>
                <a:gd name="T66" fmla="*/ 5159 w 5159"/>
                <a:gd name="T67" fmla="*/ 629 h 988"/>
                <a:gd name="T68" fmla="*/ 4729 w 5159"/>
                <a:gd name="T69" fmla="*/ 567 h 988"/>
                <a:gd name="T70" fmla="*/ 4965 w 5159"/>
                <a:gd name="T71" fmla="*/ 567 h 988"/>
                <a:gd name="T72" fmla="*/ 4245 w 5159"/>
                <a:gd name="T73" fmla="*/ 842 h 988"/>
                <a:gd name="T74" fmla="*/ 4246 w 5159"/>
                <a:gd name="T75" fmla="*/ 405 h 988"/>
                <a:gd name="T76" fmla="*/ 4483 w 5159"/>
                <a:gd name="T77" fmla="*/ 427 h 988"/>
                <a:gd name="T78" fmla="*/ 3909 w 5159"/>
                <a:gd name="T79" fmla="*/ 618 h 988"/>
                <a:gd name="T80" fmla="*/ 4490 w 5159"/>
                <a:gd name="T81" fmla="*/ 838 h 988"/>
                <a:gd name="T82" fmla="*/ 4245 w 5159"/>
                <a:gd name="T83" fmla="*/ 842 h 988"/>
                <a:gd name="T84" fmla="*/ 2855 w 5159"/>
                <a:gd name="T85" fmla="*/ 284 h 988"/>
                <a:gd name="T86" fmla="*/ 2777 w 5159"/>
                <a:gd name="T87" fmla="*/ 424 h 988"/>
                <a:gd name="T88" fmla="*/ 2855 w 5159"/>
                <a:gd name="T89" fmla="*/ 966 h 988"/>
                <a:gd name="T90" fmla="*/ 3043 w 5159"/>
                <a:gd name="T91" fmla="*/ 422 h 988"/>
                <a:gd name="T92" fmla="*/ 3170 w 5159"/>
                <a:gd name="T93" fmla="*/ 284 h 988"/>
                <a:gd name="T94" fmla="*/ 3043 w 5159"/>
                <a:gd name="T95" fmla="*/ 224 h 988"/>
                <a:gd name="T96" fmla="*/ 3196 w 5159"/>
                <a:gd name="T97" fmla="*/ 135 h 988"/>
                <a:gd name="T98" fmla="*/ 3089 w 5159"/>
                <a:gd name="T99" fmla="*/ 0 h 988"/>
                <a:gd name="T100" fmla="*/ 3512 w 5159"/>
                <a:gd name="T101" fmla="*/ 266 h 988"/>
                <a:gd name="T102" fmla="*/ 3321 w 5159"/>
                <a:gd name="T103" fmla="*/ 476 h 988"/>
                <a:gd name="T104" fmla="*/ 3599 w 5159"/>
                <a:gd name="T105" fmla="*/ 468 h 988"/>
                <a:gd name="T106" fmla="*/ 3212 w 5159"/>
                <a:gd name="T107" fmla="*/ 783 h 988"/>
                <a:gd name="T108" fmla="*/ 3599 w 5159"/>
                <a:gd name="T109" fmla="*/ 902 h 988"/>
                <a:gd name="T110" fmla="*/ 3788 w 5159"/>
                <a:gd name="T111" fmla="*/ 966 h 988"/>
                <a:gd name="T112" fmla="*/ 3512 w 5159"/>
                <a:gd name="T113" fmla="*/ 266 h 988"/>
                <a:gd name="T114" fmla="*/ 3479 w 5159"/>
                <a:gd name="T115" fmla="*/ 839 h 988"/>
                <a:gd name="T116" fmla="*/ 3599 w 5159"/>
                <a:gd name="T117" fmla="*/ 64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159" h="988">
                  <a:moveTo>
                    <a:pt x="1894" y="268"/>
                  </a:moveTo>
                  <a:cubicBezTo>
                    <a:pt x="1675" y="268"/>
                    <a:pt x="1559" y="414"/>
                    <a:pt x="1559" y="625"/>
                  </a:cubicBezTo>
                  <a:cubicBezTo>
                    <a:pt x="1559" y="817"/>
                    <a:pt x="1675" y="988"/>
                    <a:pt x="1880" y="988"/>
                  </a:cubicBezTo>
                  <a:cubicBezTo>
                    <a:pt x="1994" y="988"/>
                    <a:pt x="2087" y="961"/>
                    <a:pt x="2169" y="877"/>
                  </a:cubicBezTo>
                  <a:cubicBezTo>
                    <a:pt x="2083" y="770"/>
                    <a:pt x="2083" y="770"/>
                    <a:pt x="2083" y="770"/>
                  </a:cubicBezTo>
                  <a:cubicBezTo>
                    <a:pt x="2031" y="826"/>
                    <a:pt x="1983" y="845"/>
                    <a:pt x="1914" y="845"/>
                  </a:cubicBezTo>
                  <a:cubicBezTo>
                    <a:pt x="1811" y="845"/>
                    <a:pt x="1758" y="782"/>
                    <a:pt x="1758" y="682"/>
                  </a:cubicBezTo>
                  <a:cubicBezTo>
                    <a:pt x="2184" y="682"/>
                    <a:pt x="2184" y="682"/>
                    <a:pt x="2184" y="682"/>
                  </a:cubicBezTo>
                  <a:cubicBezTo>
                    <a:pt x="2186" y="665"/>
                    <a:pt x="2186" y="647"/>
                    <a:pt x="2186" y="629"/>
                  </a:cubicBezTo>
                  <a:cubicBezTo>
                    <a:pt x="2186" y="436"/>
                    <a:pt x="2094" y="268"/>
                    <a:pt x="1894" y="268"/>
                  </a:cubicBezTo>
                  <a:moveTo>
                    <a:pt x="1757" y="567"/>
                  </a:moveTo>
                  <a:cubicBezTo>
                    <a:pt x="1759" y="485"/>
                    <a:pt x="1785" y="403"/>
                    <a:pt x="1886" y="403"/>
                  </a:cubicBezTo>
                  <a:cubicBezTo>
                    <a:pt x="1975" y="403"/>
                    <a:pt x="1993" y="494"/>
                    <a:pt x="1993" y="567"/>
                  </a:cubicBezTo>
                  <a:lnTo>
                    <a:pt x="1757" y="567"/>
                  </a:lnTo>
                  <a:close/>
                  <a:moveTo>
                    <a:pt x="2508" y="384"/>
                  </a:moveTo>
                  <a:cubicBezTo>
                    <a:pt x="2500" y="284"/>
                    <a:pt x="2500" y="284"/>
                    <a:pt x="2500" y="284"/>
                  </a:cubicBezTo>
                  <a:cubicBezTo>
                    <a:pt x="2324" y="284"/>
                    <a:pt x="2324" y="284"/>
                    <a:pt x="2324" y="284"/>
                  </a:cubicBezTo>
                  <a:cubicBezTo>
                    <a:pt x="2324" y="966"/>
                    <a:pt x="2324" y="966"/>
                    <a:pt x="2324" y="966"/>
                  </a:cubicBezTo>
                  <a:cubicBezTo>
                    <a:pt x="2512" y="966"/>
                    <a:pt x="2512" y="966"/>
                    <a:pt x="2512" y="966"/>
                  </a:cubicBezTo>
                  <a:cubicBezTo>
                    <a:pt x="2512" y="586"/>
                    <a:pt x="2512" y="586"/>
                    <a:pt x="2512" y="586"/>
                  </a:cubicBezTo>
                  <a:cubicBezTo>
                    <a:pt x="2512" y="502"/>
                    <a:pt x="2569" y="442"/>
                    <a:pt x="2651" y="442"/>
                  </a:cubicBezTo>
                  <a:cubicBezTo>
                    <a:pt x="2669" y="442"/>
                    <a:pt x="2685" y="445"/>
                    <a:pt x="2706" y="452"/>
                  </a:cubicBezTo>
                  <a:cubicBezTo>
                    <a:pt x="2706" y="270"/>
                    <a:pt x="2706" y="270"/>
                    <a:pt x="2706" y="270"/>
                  </a:cubicBezTo>
                  <a:cubicBezTo>
                    <a:pt x="2695" y="269"/>
                    <a:pt x="2696" y="269"/>
                    <a:pt x="2685" y="269"/>
                  </a:cubicBezTo>
                  <a:cubicBezTo>
                    <a:pt x="2607" y="269"/>
                    <a:pt x="2542" y="317"/>
                    <a:pt x="2508" y="384"/>
                  </a:cubicBezTo>
                  <a:moveTo>
                    <a:pt x="0" y="966"/>
                  </a:moveTo>
                  <a:cubicBezTo>
                    <a:pt x="214" y="966"/>
                    <a:pt x="214" y="966"/>
                    <a:pt x="214" y="966"/>
                  </a:cubicBezTo>
                  <a:cubicBezTo>
                    <a:pt x="214" y="60"/>
                    <a:pt x="214" y="60"/>
                    <a:pt x="214" y="60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0" y="966"/>
                  </a:lnTo>
                  <a:close/>
                  <a:moveTo>
                    <a:pt x="1320" y="740"/>
                  </a:moveTo>
                  <a:cubicBezTo>
                    <a:pt x="1320" y="420"/>
                    <a:pt x="1320" y="420"/>
                    <a:pt x="1320" y="420"/>
                  </a:cubicBezTo>
                  <a:cubicBezTo>
                    <a:pt x="1470" y="420"/>
                    <a:pt x="1470" y="420"/>
                    <a:pt x="1470" y="420"/>
                  </a:cubicBezTo>
                  <a:cubicBezTo>
                    <a:pt x="1470" y="284"/>
                    <a:pt x="1470" y="284"/>
                    <a:pt x="1470" y="284"/>
                  </a:cubicBezTo>
                  <a:cubicBezTo>
                    <a:pt x="1320" y="284"/>
                    <a:pt x="1320" y="284"/>
                    <a:pt x="1320" y="284"/>
                  </a:cubicBezTo>
                  <a:cubicBezTo>
                    <a:pt x="1320" y="119"/>
                    <a:pt x="1320" y="119"/>
                    <a:pt x="1320" y="119"/>
                  </a:cubicBezTo>
                  <a:cubicBezTo>
                    <a:pt x="1215" y="119"/>
                    <a:pt x="1215" y="119"/>
                    <a:pt x="1215" y="119"/>
                  </a:cubicBezTo>
                  <a:cubicBezTo>
                    <a:pt x="1190" y="210"/>
                    <a:pt x="1144" y="285"/>
                    <a:pt x="1049" y="313"/>
                  </a:cubicBezTo>
                  <a:cubicBezTo>
                    <a:pt x="1049" y="423"/>
                    <a:pt x="1049" y="423"/>
                    <a:pt x="1049" y="423"/>
                  </a:cubicBezTo>
                  <a:cubicBezTo>
                    <a:pt x="1132" y="423"/>
                    <a:pt x="1132" y="423"/>
                    <a:pt x="1132" y="423"/>
                  </a:cubicBezTo>
                  <a:cubicBezTo>
                    <a:pt x="1132" y="819"/>
                    <a:pt x="1132" y="819"/>
                    <a:pt x="1132" y="819"/>
                  </a:cubicBezTo>
                  <a:cubicBezTo>
                    <a:pt x="1132" y="951"/>
                    <a:pt x="1252" y="985"/>
                    <a:pt x="1339" y="985"/>
                  </a:cubicBezTo>
                  <a:cubicBezTo>
                    <a:pt x="1398" y="985"/>
                    <a:pt x="1458" y="969"/>
                    <a:pt x="1495" y="951"/>
                  </a:cubicBezTo>
                  <a:cubicBezTo>
                    <a:pt x="1495" y="824"/>
                    <a:pt x="1495" y="824"/>
                    <a:pt x="1495" y="824"/>
                  </a:cubicBezTo>
                  <a:cubicBezTo>
                    <a:pt x="1482" y="831"/>
                    <a:pt x="1440" y="846"/>
                    <a:pt x="1406" y="846"/>
                  </a:cubicBezTo>
                  <a:cubicBezTo>
                    <a:pt x="1334" y="846"/>
                    <a:pt x="1320" y="802"/>
                    <a:pt x="1320" y="740"/>
                  </a:cubicBezTo>
                  <a:moveTo>
                    <a:pt x="776" y="269"/>
                  </a:moveTo>
                  <a:cubicBezTo>
                    <a:pt x="693" y="269"/>
                    <a:pt x="634" y="295"/>
                    <a:pt x="572" y="349"/>
                  </a:cubicBezTo>
                  <a:cubicBezTo>
                    <a:pt x="562" y="284"/>
                    <a:pt x="562" y="284"/>
                    <a:pt x="562" y="284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84" y="966"/>
                    <a:pt x="384" y="966"/>
                    <a:pt x="384" y="966"/>
                  </a:cubicBezTo>
                  <a:cubicBezTo>
                    <a:pt x="572" y="966"/>
                    <a:pt x="572" y="966"/>
                    <a:pt x="572" y="966"/>
                  </a:cubicBezTo>
                  <a:cubicBezTo>
                    <a:pt x="572" y="538"/>
                    <a:pt x="572" y="538"/>
                    <a:pt x="572" y="538"/>
                  </a:cubicBezTo>
                  <a:cubicBezTo>
                    <a:pt x="572" y="461"/>
                    <a:pt x="616" y="412"/>
                    <a:pt x="695" y="412"/>
                  </a:cubicBezTo>
                  <a:cubicBezTo>
                    <a:pt x="746" y="412"/>
                    <a:pt x="765" y="449"/>
                    <a:pt x="765" y="496"/>
                  </a:cubicBezTo>
                  <a:cubicBezTo>
                    <a:pt x="765" y="966"/>
                    <a:pt x="765" y="966"/>
                    <a:pt x="765" y="966"/>
                  </a:cubicBezTo>
                  <a:cubicBezTo>
                    <a:pt x="953" y="966"/>
                    <a:pt x="953" y="966"/>
                    <a:pt x="953" y="966"/>
                  </a:cubicBezTo>
                  <a:cubicBezTo>
                    <a:pt x="953" y="457"/>
                    <a:pt x="953" y="457"/>
                    <a:pt x="953" y="457"/>
                  </a:cubicBezTo>
                  <a:cubicBezTo>
                    <a:pt x="953" y="343"/>
                    <a:pt x="895" y="269"/>
                    <a:pt x="776" y="269"/>
                  </a:cubicBezTo>
                  <a:moveTo>
                    <a:pt x="4867" y="268"/>
                  </a:moveTo>
                  <a:cubicBezTo>
                    <a:pt x="4648" y="268"/>
                    <a:pt x="4531" y="414"/>
                    <a:pt x="4531" y="625"/>
                  </a:cubicBezTo>
                  <a:cubicBezTo>
                    <a:pt x="4531" y="817"/>
                    <a:pt x="4648" y="988"/>
                    <a:pt x="4852" y="988"/>
                  </a:cubicBezTo>
                  <a:cubicBezTo>
                    <a:pt x="4967" y="988"/>
                    <a:pt x="5059" y="961"/>
                    <a:pt x="5141" y="877"/>
                  </a:cubicBezTo>
                  <a:cubicBezTo>
                    <a:pt x="5055" y="770"/>
                    <a:pt x="5055" y="770"/>
                    <a:pt x="5055" y="770"/>
                  </a:cubicBezTo>
                  <a:cubicBezTo>
                    <a:pt x="5004" y="826"/>
                    <a:pt x="4956" y="845"/>
                    <a:pt x="4886" y="845"/>
                  </a:cubicBezTo>
                  <a:cubicBezTo>
                    <a:pt x="4784" y="845"/>
                    <a:pt x="4731" y="782"/>
                    <a:pt x="4731" y="682"/>
                  </a:cubicBezTo>
                  <a:cubicBezTo>
                    <a:pt x="5156" y="682"/>
                    <a:pt x="5156" y="682"/>
                    <a:pt x="5156" y="682"/>
                  </a:cubicBezTo>
                  <a:cubicBezTo>
                    <a:pt x="5159" y="665"/>
                    <a:pt x="5159" y="647"/>
                    <a:pt x="5159" y="629"/>
                  </a:cubicBezTo>
                  <a:cubicBezTo>
                    <a:pt x="5159" y="436"/>
                    <a:pt x="5066" y="268"/>
                    <a:pt x="4867" y="268"/>
                  </a:cubicBezTo>
                  <a:moveTo>
                    <a:pt x="4729" y="567"/>
                  </a:moveTo>
                  <a:cubicBezTo>
                    <a:pt x="4732" y="485"/>
                    <a:pt x="4758" y="403"/>
                    <a:pt x="4859" y="403"/>
                  </a:cubicBezTo>
                  <a:cubicBezTo>
                    <a:pt x="4948" y="403"/>
                    <a:pt x="4965" y="494"/>
                    <a:pt x="4965" y="567"/>
                  </a:cubicBezTo>
                  <a:lnTo>
                    <a:pt x="4729" y="567"/>
                  </a:lnTo>
                  <a:close/>
                  <a:moveTo>
                    <a:pt x="4245" y="842"/>
                  </a:moveTo>
                  <a:cubicBezTo>
                    <a:pt x="4160" y="842"/>
                    <a:pt x="4106" y="766"/>
                    <a:pt x="4106" y="622"/>
                  </a:cubicBezTo>
                  <a:cubicBezTo>
                    <a:pt x="4106" y="486"/>
                    <a:pt x="4134" y="405"/>
                    <a:pt x="4246" y="405"/>
                  </a:cubicBezTo>
                  <a:cubicBezTo>
                    <a:pt x="4305" y="405"/>
                    <a:pt x="4341" y="452"/>
                    <a:pt x="4354" y="491"/>
                  </a:cubicBezTo>
                  <a:cubicBezTo>
                    <a:pt x="4483" y="427"/>
                    <a:pt x="4483" y="427"/>
                    <a:pt x="4483" y="427"/>
                  </a:cubicBezTo>
                  <a:cubicBezTo>
                    <a:pt x="4445" y="318"/>
                    <a:pt x="4347" y="268"/>
                    <a:pt x="4223" y="268"/>
                  </a:cubicBezTo>
                  <a:cubicBezTo>
                    <a:pt x="4052" y="268"/>
                    <a:pt x="3909" y="395"/>
                    <a:pt x="3909" y="618"/>
                  </a:cubicBezTo>
                  <a:cubicBezTo>
                    <a:pt x="3909" y="843"/>
                    <a:pt x="4013" y="985"/>
                    <a:pt x="4224" y="985"/>
                  </a:cubicBezTo>
                  <a:cubicBezTo>
                    <a:pt x="4333" y="985"/>
                    <a:pt x="4445" y="943"/>
                    <a:pt x="4490" y="838"/>
                  </a:cubicBezTo>
                  <a:cubicBezTo>
                    <a:pt x="4371" y="762"/>
                    <a:pt x="4371" y="762"/>
                    <a:pt x="4371" y="762"/>
                  </a:cubicBezTo>
                  <a:cubicBezTo>
                    <a:pt x="4351" y="813"/>
                    <a:pt x="4307" y="842"/>
                    <a:pt x="4245" y="842"/>
                  </a:cubicBezTo>
                  <a:moveTo>
                    <a:pt x="2855" y="194"/>
                  </a:moveTo>
                  <a:cubicBezTo>
                    <a:pt x="2855" y="284"/>
                    <a:pt x="2855" y="284"/>
                    <a:pt x="2855" y="284"/>
                  </a:cubicBezTo>
                  <a:cubicBezTo>
                    <a:pt x="2777" y="284"/>
                    <a:pt x="2777" y="284"/>
                    <a:pt x="2777" y="284"/>
                  </a:cubicBezTo>
                  <a:cubicBezTo>
                    <a:pt x="2777" y="424"/>
                    <a:pt x="2777" y="424"/>
                    <a:pt x="2777" y="424"/>
                  </a:cubicBezTo>
                  <a:cubicBezTo>
                    <a:pt x="2855" y="424"/>
                    <a:pt x="2855" y="424"/>
                    <a:pt x="2855" y="424"/>
                  </a:cubicBezTo>
                  <a:cubicBezTo>
                    <a:pt x="2855" y="966"/>
                    <a:pt x="2855" y="966"/>
                    <a:pt x="2855" y="966"/>
                  </a:cubicBezTo>
                  <a:cubicBezTo>
                    <a:pt x="3043" y="966"/>
                    <a:pt x="3043" y="966"/>
                    <a:pt x="3043" y="966"/>
                  </a:cubicBezTo>
                  <a:cubicBezTo>
                    <a:pt x="3043" y="422"/>
                    <a:pt x="3043" y="422"/>
                    <a:pt x="3043" y="422"/>
                  </a:cubicBezTo>
                  <a:cubicBezTo>
                    <a:pt x="3170" y="422"/>
                    <a:pt x="3170" y="422"/>
                    <a:pt x="3170" y="422"/>
                  </a:cubicBezTo>
                  <a:cubicBezTo>
                    <a:pt x="3170" y="284"/>
                    <a:pt x="3170" y="284"/>
                    <a:pt x="3170" y="284"/>
                  </a:cubicBezTo>
                  <a:cubicBezTo>
                    <a:pt x="3043" y="284"/>
                    <a:pt x="3043" y="284"/>
                    <a:pt x="3043" y="284"/>
                  </a:cubicBezTo>
                  <a:cubicBezTo>
                    <a:pt x="3043" y="224"/>
                    <a:pt x="3043" y="224"/>
                    <a:pt x="3043" y="224"/>
                  </a:cubicBezTo>
                  <a:cubicBezTo>
                    <a:pt x="3043" y="157"/>
                    <a:pt x="3071" y="127"/>
                    <a:pt x="3135" y="127"/>
                  </a:cubicBezTo>
                  <a:cubicBezTo>
                    <a:pt x="3153" y="127"/>
                    <a:pt x="3178" y="130"/>
                    <a:pt x="3196" y="135"/>
                  </a:cubicBezTo>
                  <a:cubicBezTo>
                    <a:pt x="3196" y="11"/>
                    <a:pt x="3196" y="11"/>
                    <a:pt x="3196" y="11"/>
                  </a:cubicBezTo>
                  <a:cubicBezTo>
                    <a:pt x="3167" y="3"/>
                    <a:pt x="3125" y="0"/>
                    <a:pt x="3089" y="0"/>
                  </a:cubicBezTo>
                  <a:cubicBezTo>
                    <a:pt x="2966" y="0"/>
                    <a:pt x="2855" y="56"/>
                    <a:pt x="2855" y="194"/>
                  </a:cubicBezTo>
                  <a:moveTo>
                    <a:pt x="3512" y="266"/>
                  </a:moveTo>
                  <a:cubicBezTo>
                    <a:pt x="3419" y="266"/>
                    <a:pt x="3313" y="295"/>
                    <a:pt x="3247" y="362"/>
                  </a:cubicBezTo>
                  <a:cubicBezTo>
                    <a:pt x="3321" y="476"/>
                    <a:pt x="3321" y="476"/>
                    <a:pt x="3321" y="476"/>
                  </a:cubicBezTo>
                  <a:cubicBezTo>
                    <a:pt x="3363" y="427"/>
                    <a:pt x="3426" y="403"/>
                    <a:pt x="3494" y="403"/>
                  </a:cubicBezTo>
                  <a:cubicBezTo>
                    <a:pt x="3538" y="403"/>
                    <a:pt x="3599" y="412"/>
                    <a:pt x="3599" y="468"/>
                  </a:cubicBezTo>
                  <a:cubicBezTo>
                    <a:pt x="3599" y="530"/>
                    <a:pt x="3599" y="530"/>
                    <a:pt x="3599" y="530"/>
                  </a:cubicBezTo>
                  <a:cubicBezTo>
                    <a:pt x="3436" y="553"/>
                    <a:pt x="3212" y="562"/>
                    <a:pt x="3212" y="783"/>
                  </a:cubicBezTo>
                  <a:cubicBezTo>
                    <a:pt x="3212" y="901"/>
                    <a:pt x="3288" y="985"/>
                    <a:pt x="3408" y="985"/>
                  </a:cubicBezTo>
                  <a:cubicBezTo>
                    <a:pt x="3487" y="985"/>
                    <a:pt x="3543" y="955"/>
                    <a:pt x="3599" y="902"/>
                  </a:cubicBezTo>
                  <a:cubicBezTo>
                    <a:pt x="3605" y="966"/>
                    <a:pt x="3605" y="966"/>
                    <a:pt x="3605" y="966"/>
                  </a:cubicBezTo>
                  <a:cubicBezTo>
                    <a:pt x="3788" y="966"/>
                    <a:pt x="3788" y="966"/>
                    <a:pt x="3788" y="966"/>
                  </a:cubicBezTo>
                  <a:cubicBezTo>
                    <a:pt x="3788" y="453"/>
                    <a:pt x="3788" y="453"/>
                    <a:pt x="3788" y="453"/>
                  </a:cubicBezTo>
                  <a:cubicBezTo>
                    <a:pt x="3788" y="299"/>
                    <a:pt x="3636" y="266"/>
                    <a:pt x="3512" y="266"/>
                  </a:cubicBezTo>
                  <a:moveTo>
                    <a:pt x="3599" y="738"/>
                  </a:moveTo>
                  <a:cubicBezTo>
                    <a:pt x="3599" y="802"/>
                    <a:pt x="3538" y="839"/>
                    <a:pt x="3479" y="839"/>
                  </a:cubicBezTo>
                  <a:cubicBezTo>
                    <a:pt x="3430" y="839"/>
                    <a:pt x="3404" y="811"/>
                    <a:pt x="3404" y="762"/>
                  </a:cubicBezTo>
                  <a:cubicBezTo>
                    <a:pt x="3404" y="657"/>
                    <a:pt x="3520" y="650"/>
                    <a:pt x="3599" y="640"/>
                  </a:cubicBezTo>
                  <a:lnTo>
                    <a:pt x="3599" y="7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 rot="5400000">
              <a:off x="14220460" y="1917390"/>
              <a:ext cx="71192" cy="71192"/>
            </a:xfrm>
            <a:custGeom>
              <a:avLst/>
              <a:gdLst>
                <a:gd name="T0" fmla="*/ 162 w 232"/>
                <a:gd name="T1" fmla="*/ 84 h 232"/>
                <a:gd name="T2" fmla="*/ 116 w 232"/>
                <a:gd name="T3" fmla="*/ 43 h 232"/>
                <a:gd name="T4" fmla="*/ 73 w 232"/>
                <a:gd name="T5" fmla="*/ 43 h 232"/>
                <a:gd name="T6" fmla="*/ 73 w 232"/>
                <a:gd name="T7" fmla="*/ 189 h 232"/>
                <a:gd name="T8" fmla="*/ 91 w 232"/>
                <a:gd name="T9" fmla="*/ 189 h 232"/>
                <a:gd name="T10" fmla="*/ 91 w 232"/>
                <a:gd name="T11" fmla="*/ 125 h 232"/>
                <a:gd name="T12" fmla="*/ 115 w 232"/>
                <a:gd name="T13" fmla="*/ 125 h 232"/>
                <a:gd name="T14" fmla="*/ 145 w 232"/>
                <a:gd name="T15" fmla="*/ 189 h 232"/>
                <a:gd name="T16" fmla="*/ 164 w 232"/>
                <a:gd name="T17" fmla="*/ 189 h 232"/>
                <a:gd name="T18" fmla="*/ 133 w 232"/>
                <a:gd name="T19" fmla="*/ 123 h 232"/>
                <a:gd name="T20" fmla="*/ 162 w 232"/>
                <a:gd name="T21" fmla="*/ 84 h 232"/>
                <a:gd name="T22" fmla="*/ 91 w 232"/>
                <a:gd name="T23" fmla="*/ 109 h 232"/>
                <a:gd name="T24" fmla="*/ 91 w 232"/>
                <a:gd name="T25" fmla="*/ 59 h 232"/>
                <a:gd name="T26" fmla="*/ 114 w 232"/>
                <a:gd name="T27" fmla="*/ 59 h 232"/>
                <a:gd name="T28" fmla="*/ 144 w 232"/>
                <a:gd name="T29" fmla="*/ 84 h 232"/>
                <a:gd name="T30" fmla="*/ 116 w 232"/>
                <a:gd name="T31" fmla="*/ 109 h 232"/>
                <a:gd name="T32" fmla="*/ 91 w 232"/>
                <a:gd name="T33" fmla="*/ 109 h 232"/>
                <a:gd name="T34" fmla="*/ 116 w 232"/>
                <a:gd name="T35" fmla="*/ 0 h 232"/>
                <a:gd name="T36" fmla="*/ 0 w 232"/>
                <a:gd name="T37" fmla="*/ 116 h 232"/>
                <a:gd name="T38" fmla="*/ 116 w 232"/>
                <a:gd name="T39" fmla="*/ 232 h 232"/>
                <a:gd name="T40" fmla="*/ 232 w 232"/>
                <a:gd name="T41" fmla="*/ 114 h 232"/>
                <a:gd name="T42" fmla="*/ 116 w 232"/>
                <a:gd name="T43" fmla="*/ 0 h 232"/>
                <a:gd name="T44" fmla="*/ 116 w 232"/>
                <a:gd name="T45" fmla="*/ 222 h 232"/>
                <a:gd name="T46" fmla="*/ 10 w 232"/>
                <a:gd name="T47" fmla="*/ 116 h 232"/>
                <a:gd name="T48" fmla="*/ 116 w 232"/>
                <a:gd name="T49" fmla="*/ 10 h 232"/>
                <a:gd name="T50" fmla="*/ 221 w 232"/>
                <a:gd name="T51" fmla="*/ 116 h 232"/>
                <a:gd name="T52" fmla="*/ 116 w 232"/>
                <a:gd name="T53" fmla="*/ 22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2" h="232">
                  <a:moveTo>
                    <a:pt x="162" y="84"/>
                  </a:moveTo>
                  <a:cubicBezTo>
                    <a:pt x="162" y="57"/>
                    <a:pt x="149" y="43"/>
                    <a:pt x="116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45" y="189"/>
                    <a:pt x="145" y="189"/>
                    <a:pt x="145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52" y="119"/>
                    <a:pt x="162" y="105"/>
                    <a:pt x="162" y="84"/>
                  </a:cubicBezTo>
                  <a:moveTo>
                    <a:pt x="91" y="10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37" y="59"/>
                    <a:pt x="144" y="65"/>
                    <a:pt x="144" y="84"/>
                  </a:cubicBezTo>
                  <a:cubicBezTo>
                    <a:pt x="144" y="102"/>
                    <a:pt x="137" y="109"/>
                    <a:pt x="116" y="109"/>
                  </a:cubicBezTo>
                  <a:lnTo>
                    <a:pt x="91" y="109"/>
                  </a:lnTo>
                  <a:close/>
                  <a:moveTo>
                    <a:pt x="116" y="0"/>
                  </a:moveTo>
                  <a:cubicBezTo>
                    <a:pt x="51" y="0"/>
                    <a:pt x="0" y="50"/>
                    <a:pt x="0" y="116"/>
                  </a:cubicBezTo>
                  <a:cubicBezTo>
                    <a:pt x="0" y="181"/>
                    <a:pt x="51" y="232"/>
                    <a:pt x="116" y="232"/>
                  </a:cubicBezTo>
                  <a:cubicBezTo>
                    <a:pt x="181" y="232"/>
                    <a:pt x="232" y="181"/>
                    <a:pt x="232" y="114"/>
                  </a:cubicBezTo>
                  <a:cubicBezTo>
                    <a:pt x="232" y="51"/>
                    <a:pt x="180" y="0"/>
                    <a:pt x="116" y="0"/>
                  </a:cubicBezTo>
                  <a:moveTo>
                    <a:pt x="116" y="222"/>
                  </a:moveTo>
                  <a:cubicBezTo>
                    <a:pt x="57" y="222"/>
                    <a:pt x="10" y="175"/>
                    <a:pt x="10" y="116"/>
                  </a:cubicBezTo>
                  <a:cubicBezTo>
                    <a:pt x="10" y="57"/>
                    <a:pt x="57" y="10"/>
                    <a:pt x="116" y="10"/>
                  </a:cubicBezTo>
                  <a:cubicBezTo>
                    <a:pt x="176" y="10"/>
                    <a:pt x="221" y="57"/>
                    <a:pt x="221" y="116"/>
                  </a:cubicBezTo>
                  <a:cubicBezTo>
                    <a:pt x="221" y="175"/>
                    <a:pt x="174" y="222"/>
                    <a:pt x="116" y="2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87BD829-735F-2F45-A571-A22C3972EAA8}"/>
              </a:ext>
            </a:extLst>
          </p:cNvPr>
          <p:cNvSpPr txBox="1">
            <a:spLocks/>
          </p:cNvSpPr>
          <p:nvPr/>
        </p:nvSpPr>
        <p:spPr>
          <a:xfrm>
            <a:off x="514054" y="2320497"/>
            <a:ext cx="7555124" cy="3318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9728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2400" kern="1200" baseline="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baseline="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0" indent="0" algn="l" defTabSz="109728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571500" indent="-2286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PRODUCTS </a:t>
            </a:r>
            <a:r>
              <a:rPr lang="en-US" sz="2200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Service!)</a:t>
            </a:r>
            <a:br>
              <a:rPr lang="en-US" sz="2200" i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Positively leverage your budget to create spaces</a:t>
            </a:r>
            <a:b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meet your business needs.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HAPPIER PEOPLE</a:t>
            </a:r>
            <a:b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Positively impact the well-being of people </a:t>
            </a:r>
            <a:b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spaces you create. 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HEALTHIER PLANET</a:t>
            </a:r>
            <a:br>
              <a:rPr lang="en-US" sz="2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Positively impact our planet by working with Interface</a:t>
            </a:r>
            <a:b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a climate fit for life.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8FF49DD-DDCC-3844-BE43-EC81DA6F4698}"/>
              </a:ext>
            </a:extLst>
          </p:cNvPr>
          <p:cNvSpPr txBox="1">
            <a:spLocks/>
          </p:cNvSpPr>
          <p:nvPr/>
        </p:nvSpPr>
        <p:spPr>
          <a:xfrm>
            <a:off x="514054" y="555336"/>
            <a:ext cx="8269728" cy="2035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9728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2400" kern="1200" baseline="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342900" indent="-3429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lang="en-US" sz="2400" kern="1200" baseline="0" dirty="0" smtClean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0" indent="0" algn="l" defTabSz="1097280" rtl="0" eaLnBrk="1" latinLnBrk="0" hangingPunct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571500" indent="-2286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GB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+Positive spaces for the K-12 Environment.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0CBF96-2B8C-B848-A4A4-DEDC289DFD1E}"/>
              </a:ext>
            </a:extLst>
          </p:cNvPr>
          <p:cNvGrpSpPr/>
          <p:nvPr/>
        </p:nvGrpSpPr>
        <p:grpSpPr>
          <a:xfrm>
            <a:off x="514054" y="7179546"/>
            <a:ext cx="3943631" cy="670583"/>
            <a:chOff x="514055" y="335725"/>
            <a:chExt cx="3585119" cy="6096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622C39-1706-A14A-99D6-818DEB72C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077"/>
            <a:stretch/>
          </p:blipFill>
          <p:spPr>
            <a:xfrm>
              <a:off x="514055" y="335725"/>
              <a:ext cx="2624230" cy="3376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26F35A0-940C-8E40-9132-4B51C98F9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3637"/>
            <a:stretch/>
          </p:blipFill>
          <p:spPr>
            <a:xfrm>
              <a:off x="514055" y="654459"/>
              <a:ext cx="3585119" cy="29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487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082800"/>
            <a:ext cx="1100201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600" spc="-180" dirty="0">
                <a:solidFill>
                  <a:srgbClr val="FFFFFF"/>
                </a:solidFill>
              </a:rPr>
              <a:t>Thank You</a:t>
            </a:r>
            <a:endParaRPr sz="9600" dirty="0">
              <a:latin typeface="AkzidenzGroteskPro-Light"/>
              <a:cs typeface="AkzidenzGroteskPro-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EA17C-2871-42EF-9583-01319CF97EA7}"/>
              </a:ext>
            </a:extLst>
          </p:cNvPr>
          <p:cNvSpPr txBox="1"/>
          <p:nvPr/>
        </p:nvSpPr>
        <p:spPr>
          <a:xfrm>
            <a:off x="304800" y="6430926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Interface</a:t>
            </a:r>
          </a:p>
          <a:p>
            <a:r>
              <a:rPr lang="en-US" dirty="0">
                <a:solidFill>
                  <a:schemeClr val="bg1"/>
                </a:solidFill>
              </a:rPr>
              <a:t>Gary Tingey</a:t>
            </a:r>
          </a:p>
          <a:p>
            <a:r>
              <a:rPr lang="en-US" dirty="0">
                <a:solidFill>
                  <a:schemeClr val="bg1"/>
                </a:solidFill>
              </a:rPr>
              <a:t>Account Executive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Gary.Tingney@interface.com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425.200.2730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1DDAF-48A2-49E0-9EB1-D7FB90E74C94}"/>
              </a:ext>
            </a:extLst>
          </p:cNvPr>
          <p:cNvSpPr txBox="1"/>
          <p:nvPr/>
        </p:nvSpPr>
        <p:spPr>
          <a:xfrm>
            <a:off x="4038600" y="6430926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nora by Interface</a:t>
            </a:r>
          </a:p>
          <a:p>
            <a:r>
              <a:rPr lang="en-US" dirty="0">
                <a:solidFill>
                  <a:schemeClr val="bg1"/>
                </a:solidFill>
              </a:rPr>
              <a:t>Jim McGinnis</a:t>
            </a:r>
          </a:p>
          <a:p>
            <a:r>
              <a:rPr lang="en-US" dirty="0">
                <a:solidFill>
                  <a:schemeClr val="bg1"/>
                </a:solidFill>
              </a:rPr>
              <a:t>Account Executive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Jim.McGinnis@nora.com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425.891.3897</a:t>
            </a:r>
          </a:p>
        </p:txBody>
      </p:sp>
    </p:spTree>
    <p:extLst>
      <p:ext uri="{BB962C8B-B14F-4D97-AF65-F5344CB8AC3E}">
        <p14:creationId xmlns:p14="http://schemas.microsoft.com/office/powerpoint/2010/main" val="234469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9050</TotalTime>
  <Words>264</Words>
  <Application>Microsoft Office PowerPoint</Application>
  <PresentationFormat>Custom</PresentationFormat>
  <Paragraphs>41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Akzidenz-Grotesk Pro</vt:lpstr>
      <vt:lpstr>AkzidenzGroteskPro-Light</vt:lpstr>
      <vt:lpstr>AkzidenzGroteskPro-Md</vt:lpstr>
      <vt:lpstr>Arial</vt:lpstr>
      <vt:lpstr>Calibri</vt:lpstr>
      <vt:lpstr>Office Theme</vt:lpstr>
      <vt:lpstr>Health and Materials</vt:lpstr>
      <vt:lpstr>PowerPoint Presentation</vt:lpstr>
      <vt:lpstr>This is how we see it.</vt:lpstr>
      <vt:lpstr>Embodied Carbon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Materials</dc:title>
  <dc:creator>Catherine Prossen | nora systems</dc:creator>
  <cp:lastModifiedBy>KATIE GRANADO</cp:lastModifiedBy>
  <cp:revision>12</cp:revision>
  <dcterms:created xsi:type="dcterms:W3CDTF">2020-01-29T13:30:11Z</dcterms:created>
  <dcterms:modified xsi:type="dcterms:W3CDTF">2020-11-02T18:26:52Z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2020-01-29T00:00:00Z</vt:filetime>
  </property>
</Properties>
</file>